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35" r:id="rId4"/>
    <p:sldMasterId id="2147483972" r:id="rId5"/>
    <p:sldMasterId id="2147484114" r:id="rId6"/>
    <p:sldMasterId id="2147484034" r:id="rId7"/>
    <p:sldMasterId id="2147483901" r:id="rId8"/>
    <p:sldMasterId id="2147484003" r:id="rId9"/>
    <p:sldMasterId id="2147483861" r:id="rId10"/>
    <p:sldMasterId id="2147484065" r:id="rId11"/>
  </p:sldMasterIdLst>
  <p:notesMasterIdLst>
    <p:notesMasterId r:id="rId29"/>
  </p:notesMasterIdLst>
  <p:handoutMasterIdLst>
    <p:handoutMasterId r:id="rId30"/>
  </p:handoutMasterIdLst>
  <p:sldIdLst>
    <p:sldId id="385" r:id="rId12"/>
    <p:sldId id="2128751515" r:id="rId13"/>
    <p:sldId id="337" r:id="rId14"/>
    <p:sldId id="2128751514" r:id="rId15"/>
    <p:sldId id="2146846863" r:id="rId16"/>
    <p:sldId id="2147480506" r:id="rId17"/>
    <p:sldId id="2128751517" r:id="rId18"/>
    <p:sldId id="2147480507" r:id="rId19"/>
    <p:sldId id="2146846862" r:id="rId20"/>
    <p:sldId id="283" r:id="rId21"/>
    <p:sldId id="2147480509" r:id="rId22"/>
    <p:sldId id="2147480511" r:id="rId23"/>
    <p:sldId id="2147480510" r:id="rId24"/>
    <p:sldId id="2147480512" r:id="rId25"/>
    <p:sldId id="2147480508" r:id="rId26"/>
    <p:sldId id="2146846864" r:id="rId27"/>
    <p:sldId id="2146846865" r:id="rId28"/>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Lato" panose="020F0502020204030203" pitchFamily="34" charset="77"/>
      <p:regular r:id="rId35"/>
      <p:bold r:id="rId36"/>
      <p:italic r:id="rId37"/>
      <p:boldItalic r:id="rId38"/>
    </p:embeddedFont>
    <p:embeddedFont>
      <p:font typeface="Lato Black" panose="020F0502020204030203" pitchFamily="34" charset="77"/>
      <p:bold r:id="rId39"/>
      <p:italic r:id="rId40"/>
      <p:boldItalic r:id="rId41"/>
    </p:embeddedFont>
    <p:embeddedFont>
      <p:font typeface="Lato Light" panose="020F0302020204030203" pitchFamily="34" charset="77"/>
      <p:regular r:id="rId42"/>
      <p:italic r:id="rId43"/>
    </p:embeddedFont>
    <p:embeddedFont>
      <p:font typeface="Source Serif Pro" panose="02040603050405020204" pitchFamily="18" charset="0"/>
      <p:regular r:id="rId44"/>
      <p:bold r:id="rId45"/>
      <p:italic r:id="rId46"/>
      <p:boldItalic r:id="rId47"/>
    </p:embeddedFont>
    <p:embeddedFont>
      <p:font typeface="Source Serif Pro Semibold" panose="02040603050405020204" pitchFamily="18" charset="0"/>
      <p:regular r:id="rId48"/>
      <p:bold r:id="rId49"/>
      <p:italic r:id="rId50"/>
      <p:boldItalic r:id="rId51"/>
    </p:embeddedFont>
    <p:embeddedFont>
      <p:font typeface="Source Serif Pro Semibold" panose="02040603050405020204" pitchFamily="18"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 userDrawn="1">
          <p15:clr>
            <a:srgbClr val="A4A3A4"/>
          </p15:clr>
        </p15:guide>
        <p15:guide id="2" orient="horz" pos="696" userDrawn="1">
          <p15:clr>
            <a:srgbClr val="A4A3A4"/>
          </p15:clr>
        </p15:guide>
        <p15:guide id="3" pos="3840" userDrawn="1">
          <p15:clr>
            <a:srgbClr val="A4A3A4"/>
          </p15:clr>
        </p15:guide>
        <p15:guide id="4" pos="7296" userDrawn="1">
          <p15:clr>
            <a:srgbClr val="A4A3A4"/>
          </p15:clr>
        </p15:guide>
        <p15:guide id="5" pos="384" userDrawn="1">
          <p15:clr>
            <a:srgbClr val="A4A3A4"/>
          </p15:clr>
        </p15:guide>
        <p15:guide id="6" pos="5112" userDrawn="1">
          <p15:clr>
            <a:srgbClr val="A4A3A4"/>
          </p15:clr>
        </p15:guide>
        <p15:guide id="7"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elsey Kah (Credera)" initials="KK(" lastIdx="2" clrIdx="6">
    <p:extLst>
      <p:ext uri="{19B8F6BF-5375-455C-9EA6-DF929625EA0E}">
        <p15:presenceInfo xmlns:p15="http://schemas.microsoft.com/office/powerpoint/2012/main" userId="S::kelsey.kah@credera.com::d40e9529-9829-47f8-a4b7-72b1a485813c" providerId="AD"/>
      </p:ext>
    </p:extLst>
  </p:cmAuthor>
  <p:cmAuthor id="1" name="Chris Moody" initials="CM" lastIdx="3" clrIdx="0">
    <p:extLst>
      <p:ext uri="{19B8F6BF-5375-455C-9EA6-DF929625EA0E}">
        <p15:presenceInfo xmlns:p15="http://schemas.microsoft.com/office/powerpoint/2012/main" userId="S::chris.moody@credera.com::4b124682-a495-4331-b27c-f0b33ba03801" providerId="AD"/>
      </p:ext>
    </p:extLst>
  </p:cmAuthor>
  <p:cmAuthor id="8" name="John Winfield (Credera)" initials="JW(" lastIdx="3" clrIdx="7">
    <p:extLst>
      <p:ext uri="{19B8F6BF-5375-455C-9EA6-DF929625EA0E}">
        <p15:presenceInfo xmlns:p15="http://schemas.microsoft.com/office/powerpoint/2012/main" userId="S::john.winfield@credera.com::5313bb2a-508b-46e1-a8f6-7d37c2035d3e" providerId="AD"/>
      </p:ext>
    </p:extLst>
  </p:cmAuthor>
  <p:cmAuthor id="2" name="Jake Carter" initials="JC" lastIdx="6" clrIdx="1">
    <p:extLst>
      <p:ext uri="{19B8F6BF-5375-455C-9EA6-DF929625EA0E}">
        <p15:presenceInfo xmlns:p15="http://schemas.microsoft.com/office/powerpoint/2012/main" userId="S::jcarter@credera.com::71aea280-499b-4c7f-806f-8c787fc07c2d" providerId="AD"/>
      </p:ext>
    </p:extLst>
  </p:cmAuthor>
  <p:cmAuthor id="9" name="Blakely" initials="B" lastIdx="4" clrIdx="8">
    <p:extLst>
      <p:ext uri="{19B8F6BF-5375-455C-9EA6-DF929625EA0E}">
        <p15:presenceInfo xmlns:p15="http://schemas.microsoft.com/office/powerpoint/2012/main" userId="S::bkemp@credera.com::93bb8007-2012-4641-a7bc-366513e28e15" providerId="AD"/>
      </p:ext>
    </p:extLst>
  </p:cmAuthor>
  <p:cmAuthor id="3" name="Ryan Chen" initials="RC" lastIdx="3" clrIdx="2">
    <p:extLst>
      <p:ext uri="{19B8F6BF-5375-455C-9EA6-DF929625EA0E}">
        <p15:presenceInfo xmlns:p15="http://schemas.microsoft.com/office/powerpoint/2012/main" userId="S::rchen@credera.com::84ff586a-2fd4-4f12-adb0-8f4f3a802f6f" providerId="AD"/>
      </p:ext>
    </p:extLst>
  </p:cmAuthor>
  <p:cmAuthor id="10" name="Gail Stout Perry (Credera)" initials="GSP(" lastIdx="9" clrIdx="9">
    <p:extLst>
      <p:ext uri="{19B8F6BF-5375-455C-9EA6-DF929625EA0E}">
        <p15:presenceInfo xmlns:p15="http://schemas.microsoft.com/office/powerpoint/2012/main" userId="S::gail.stout.perry@credera.com::2f70e4dd-9a28-4893-af78-9c7d97a63e71" providerId="AD"/>
      </p:ext>
    </p:extLst>
  </p:cmAuthor>
  <p:cmAuthor id="4" name="Kelsey Kah" initials="KK" lastIdx="4" clrIdx="3">
    <p:extLst>
      <p:ext uri="{19B8F6BF-5375-455C-9EA6-DF929625EA0E}">
        <p15:presenceInfo xmlns:p15="http://schemas.microsoft.com/office/powerpoint/2012/main" userId="S::kelsey.kah@credera.com::b5f40ae4-11be-40a6-b059-7602822d2df7" providerId="AD"/>
      </p:ext>
    </p:extLst>
  </p:cmAuthor>
  <p:cmAuthor id="11" name="Hannah Seliskar (Credera)" initials="H(" lastIdx="4" clrIdx="10">
    <p:extLst>
      <p:ext uri="{19B8F6BF-5375-455C-9EA6-DF929625EA0E}">
        <p15:presenceInfo xmlns:p15="http://schemas.microsoft.com/office/powerpoint/2012/main" userId="S::hannah.seliskar@credera.com::d4fdb905-0630-4784-9535-62e9409d0c5e" providerId="AD"/>
      </p:ext>
    </p:extLst>
  </p:cmAuthor>
  <p:cmAuthor id="5" name="John Winfield" initials="JW" lastIdx="1" clrIdx="4">
    <p:extLst>
      <p:ext uri="{19B8F6BF-5375-455C-9EA6-DF929625EA0E}">
        <p15:presenceInfo xmlns:p15="http://schemas.microsoft.com/office/powerpoint/2012/main" userId="S::john.winfield@credera.com::5b4d8729-cc14-40c5-89b4-646471a7fbc7" providerId="AD"/>
      </p:ext>
    </p:extLst>
  </p:cmAuthor>
  <p:cmAuthor id="6" name="Nickoria Johnson" initials="NJ" lastIdx="1" clrIdx="5">
    <p:extLst>
      <p:ext uri="{19B8F6BF-5375-455C-9EA6-DF929625EA0E}">
        <p15:presenceInfo xmlns:p15="http://schemas.microsoft.com/office/powerpoint/2012/main" userId="S::nickoria.johnson@credera.com::3e2041e9-4805-46a0-bf70-0b26650497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99F"/>
    <a:srgbClr val="496A86"/>
    <a:srgbClr val="253543"/>
    <a:srgbClr val="6A9E98"/>
    <a:srgbClr val="9B9B9B"/>
    <a:srgbClr val="888871"/>
    <a:srgbClr val="E9A867"/>
    <a:srgbClr val="E55F4C"/>
    <a:srgbClr val="A9D18E"/>
    <a:srgbClr val="FFFF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08"/>
    <p:restoredTop sz="94694"/>
  </p:normalViewPr>
  <p:slideViewPr>
    <p:cSldViewPr snapToGrid="0">
      <p:cViewPr varScale="1">
        <p:scale>
          <a:sx n="122" d="100"/>
          <a:sy n="122" d="100"/>
        </p:scale>
        <p:origin x="240" y="752"/>
      </p:cViewPr>
      <p:guideLst>
        <p:guide orient="horz" pos="336"/>
        <p:guide orient="horz" pos="696"/>
        <p:guide pos="3840"/>
        <p:guide pos="7296"/>
        <p:guide pos="384"/>
        <p:guide pos="5112"/>
        <p:guide pos="256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9.fntdata"/><Relationship Id="rId21" Type="http://schemas.openxmlformats.org/officeDocument/2006/relationships/slide" Target="slides/slide1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notesMaster" Target="notesMasters/notesMaster1.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9.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font" Target="fonts/font6.fntdata"/><Relationship Id="rId49"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C7B18-58F7-48E8-95D2-988B9348CC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BF7DFB-6326-4A8B-9273-D44A5B8DE0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7756C6-6FEE-4B7D-AB8B-AA7A7234CADB}" type="datetimeFigureOut">
              <a:rPr lang="en-US" smtClean="0"/>
              <a:t>1/22/24</a:t>
            </a:fld>
            <a:endParaRPr lang="en-US"/>
          </a:p>
        </p:txBody>
      </p:sp>
      <p:sp>
        <p:nvSpPr>
          <p:cNvPr id="4" name="Footer Placeholder 3">
            <a:extLst>
              <a:ext uri="{FF2B5EF4-FFF2-40B4-BE49-F238E27FC236}">
                <a16:creationId xmlns:a16="http://schemas.microsoft.com/office/drawing/2014/main" id="{FB42570E-DE4A-4B17-AE78-1C10E6A801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28A6B-C105-4C0F-A12E-9A83549286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70437B-81E7-466A-8496-40CCE42E0DC4}" type="slidenum">
              <a:rPr lang="en-US" smtClean="0"/>
              <a:t>‹#›</a:t>
            </a:fld>
            <a:endParaRPr lang="en-US"/>
          </a:p>
        </p:txBody>
      </p:sp>
    </p:spTree>
    <p:extLst>
      <p:ext uri="{BB962C8B-B14F-4D97-AF65-F5344CB8AC3E}">
        <p14:creationId xmlns:p14="http://schemas.microsoft.com/office/powerpoint/2010/main" val="3569242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492E9-11EC-2D4B-8371-9EB2D50A338F}"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70AB1-3168-344E-8E3E-7B38D6A6759A}" type="slidenum">
              <a:rPr lang="en-US" smtClean="0"/>
              <a:t>‹#›</a:t>
            </a:fld>
            <a:endParaRPr lang="en-US"/>
          </a:p>
        </p:txBody>
      </p:sp>
    </p:spTree>
    <p:extLst>
      <p:ext uri="{BB962C8B-B14F-4D97-AF65-F5344CB8AC3E}">
        <p14:creationId xmlns:p14="http://schemas.microsoft.com/office/powerpoint/2010/main" val="385041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GD</a:t>
            </a:r>
          </a:p>
        </p:txBody>
      </p:sp>
      <p:sp>
        <p:nvSpPr>
          <p:cNvPr id="4" name="Slide Number Placeholder 3"/>
          <p:cNvSpPr>
            <a:spLocks noGrp="1"/>
          </p:cNvSpPr>
          <p:nvPr>
            <p:ph type="sldNum" sz="quarter" idx="5"/>
          </p:nvPr>
        </p:nvSpPr>
        <p:spPr/>
        <p:txBody>
          <a:bodyPr/>
          <a:lstStyle/>
          <a:p>
            <a:fld id="{B0870AB1-3168-344E-8E3E-7B38D6A6759A}" type="slidenum">
              <a:rPr lang="en-US" smtClean="0"/>
              <a:t>1</a:t>
            </a:fld>
            <a:endParaRPr lang="en-US"/>
          </a:p>
        </p:txBody>
      </p:sp>
    </p:spTree>
    <p:extLst>
      <p:ext uri="{BB962C8B-B14F-4D97-AF65-F5344CB8AC3E}">
        <p14:creationId xmlns:p14="http://schemas.microsoft.com/office/powerpoint/2010/main" val="3337420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GD</a:t>
            </a:r>
          </a:p>
        </p:txBody>
      </p:sp>
      <p:sp>
        <p:nvSpPr>
          <p:cNvPr id="4" name="Slide Number Placeholder 3"/>
          <p:cNvSpPr>
            <a:spLocks noGrp="1"/>
          </p:cNvSpPr>
          <p:nvPr>
            <p:ph type="sldNum" sz="quarter" idx="5"/>
          </p:nvPr>
        </p:nvSpPr>
        <p:spPr/>
        <p:txBody>
          <a:bodyPr/>
          <a:lstStyle/>
          <a:p>
            <a:fld id="{B0870AB1-3168-344E-8E3E-7B38D6A6759A}" type="slidenum">
              <a:rPr lang="en-US" smtClean="0"/>
              <a:t>2</a:t>
            </a:fld>
            <a:endParaRPr lang="en-US"/>
          </a:p>
        </p:txBody>
      </p:sp>
    </p:spTree>
    <p:extLst>
      <p:ext uri="{BB962C8B-B14F-4D97-AF65-F5344CB8AC3E}">
        <p14:creationId xmlns:p14="http://schemas.microsoft.com/office/powerpoint/2010/main" val="154958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TM</a:t>
            </a:r>
          </a:p>
        </p:txBody>
      </p:sp>
      <p:sp>
        <p:nvSpPr>
          <p:cNvPr id="4" name="Slide Number Placeholder 3"/>
          <p:cNvSpPr>
            <a:spLocks noGrp="1"/>
          </p:cNvSpPr>
          <p:nvPr>
            <p:ph type="sldNum" sz="quarter" idx="5"/>
          </p:nvPr>
        </p:nvSpPr>
        <p:spPr/>
        <p:txBody>
          <a:bodyPr/>
          <a:lstStyle/>
          <a:p>
            <a:fld id="{B0870AB1-3168-344E-8E3E-7B38D6A6759A}" type="slidenum">
              <a:rPr lang="en-US" smtClean="0"/>
              <a:t>7</a:t>
            </a:fld>
            <a:endParaRPr lang="en-US"/>
          </a:p>
        </p:txBody>
      </p:sp>
    </p:spTree>
    <p:extLst>
      <p:ext uri="{BB962C8B-B14F-4D97-AF65-F5344CB8AC3E}">
        <p14:creationId xmlns:p14="http://schemas.microsoft.com/office/powerpoint/2010/main" val="411154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032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967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9.svg"/><Relationship Id="rId4" Type="http://schemas.openxmlformats.org/officeDocument/2006/relationships/image" Target="../media/image4.svg"/><Relationship Id="rId9"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8.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External)">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676F5-09CB-4E31-916E-7587604D8820}"/>
              </a:ext>
            </a:extLst>
          </p:cNvPr>
          <p:cNvSpPr/>
          <p:nvPr userDrawn="1"/>
        </p:nvSpPr>
        <p:spPr>
          <a:xfrm>
            <a:off x="0" y="2828897"/>
            <a:ext cx="12191985" cy="40291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172027B-39FF-2245-8551-E570345424CF}"/>
              </a:ext>
            </a:extLst>
          </p:cNvPr>
          <p:cNvSpPr/>
          <p:nvPr userDrawn="1"/>
        </p:nvSpPr>
        <p:spPr>
          <a:xfrm>
            <a:off x="194733" y="1143000"/>
            <a:ext cx="11844867" cy="296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035D80-C14D-4366-A425-DA4D85B3659C}"/>
              </a:ext>
            </a:extLst>
          </p:cNvPr>
          <p:cNvCxnSpPr/>
          <p:nvPr userDrawn="1"/>
        </p:nvCxnSpPr>
        <p:spPr>
          <a:xfrm>
            <a:off x="2928395" y="1139909"/>
            <a:ext cx="0" cy="7103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7303FA8-F3AF-47AC-A877-35190F393B4E}"/>
              </a:ext>
            </a:extLst>
          </p:cNvPr>
          <p:cNvSpPr>
            <a:spLocks noGrp="1"/>
          </p:cNvSpPr>
          <p:nvPr>
            <p:ph type="body" sz="quarter" idx="13" hasCustomPrompt="1"/>
          </p:nvPr>
        </p:nvSpPr>
        <p:spPr>
          <a:xfrm>
            <a:off x="644749" y="4266281"/>
            <a:ext cx="10944133" cy="594451"/>
          </a:xfrm>
          <a:prstGeom prst="rect">
            <a:avLst/>
          </a:prstGeom>
        </p:spPr>
        <p:txBody>
          <a:bodyPr lIns="0" anchor="ctr"/>
          <a:lstStyle>
            <a:lvl1pPr>
              <a:defRPr sz="4000">
                <a:solidFill>
                  <a:schemeClr val="bg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13" name="Text Placeholder 3">
            <a:extLst>
              <a:ext uri="{FF2B5EF4-FFF2-40B4-BE49-F238E27FC236}">
                <a16:creationId xmlns:a16="http://schemas.microsoft.com/office/drawing/2014/main" id="{0D00688E-82D0-40EF-BD6A-D7CAEC618E75}"/>
              </a:ext>
            </a:extLst>
          </p:cNvPr>
          <p:cNvSpPr>
            <a:spLocks noGrp="1"/>
          </p:cNvSpPr>
          <p:nvPr>
            <p:ph type="body" sz="quarter" idx="14" hasCustomPrompt="1"/>
          </p:nvPr>
        </p:nvSpPr>
        <p:spPr>
          <a:xfrm>
            <a:off x="644750" y="4992441"/>
            <a:ext cx="2170168" cy="284784"/>
          </a:xfrm>
          <a:prstGeom prst="rect">
            <a:avLst/>
          </a:prstGeom>
        </p:spPr>
        <p:txBody>
          <a:bodyPr lIns="0" rIns="0" anchor="ctr"/>
          <a:lstStyle>
            <a:lvl1pPr>
              <a:defRPr sz="1400" b="0">
                <a:solidFill>
                  <a:schemeClr val="bg1"/>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15" name="Picture Placeholder 5">
            <a:extLst>
              <a:ext uri="{FF2B5EF4-FFF2-40B4-BE49-F238E27FC236}">
                <a16:creationId xmlns:a16="http://schemas.microsoft.com/office/drawing/2014/main" id="{14CE9ECB-4D5C-4C82-8C07-E3B6FE21CDBB}"/>
              </a:ext>
            </a:extLst>
          </p:cNvPr>
          <p:cNvSpPr>
            <a:spLocks noGrp="1"/>
          </p:cNvSpPr>
          <p:nvPr>
            <p:ph type="pic" sz="quarter" idx="15" hasCustomPrompt="1"/>
          </p:nvPr>
        </p:nvSpPr>
        <p:spPr>
          <a:xfrm>
            <a:off x="3251064" y="990258"/>
            <a:ext cx="3132138" cy="1009650"/>
          </a:xfrm>
          <a:prstGeom prst="rect">
            <a:avLst/>
          </a:prstGeom>
        </p:spPr>
        <p:txBody>
          <a:bodyPr anchor="ctr"/>
          <a:lstStyle>
            <a:lvl1pPr algn="ctr">
              <a:defRPr sz="1100" b="0">
                <a:latin typeface="+mj-lt"/>
              </a:defRPr>
            </a:lvl1pPr>
          </a:lstStyle>
          <a:p>
            <a:r>
              <a:rPr lang="en-US"/>
              <a:t>Client Logo</a:t>
            </a:r>
          </a:p>
        </p:txBody>
      </p:sp>
      <p:pic>
        <p:nvPicPr>
          <p:cNvPr id="19" name="Picture 18">
            <a:extLst>
              <a:ext uri="{FF2B5EF4-FFF2-40B4-BE49-F238E27FC236}">
                <a16:creationId xmlns:a16="http://schemas.microsoft.com/office/drawing/2014/main" id="{DC3F7018-2086-40C6-9F7A-F5B22C789D7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44750" y="1319890"/>
            <a:ext cx="2102310" cy="350385"/>
          </a:xfrm>
          <a:prstGeom prst="rect">
            <a:avLst/>
          </a:prstGeom>
        </p:spPr>
      </p:pic>
      <p:sp>
        <p:nvSpPr>
          <p:cNvPr id="12" name="TextBox 11">
            <a:extLst>
              <a:ext uri="{FF2B5EF4-FFF2-40B4-BE49-F238E27FC236}">
                <a16:creationId xmlns:a16="http://schemas.microsoft.com/office/drawing/2014/main" id="{142D1A43-57AD-4CC9-AA56-14D05D9803AE}"/>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30066231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s + Bullets (2 Columns)">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32004346-FA84-4462-BF42-2838926862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6" name="Text Placeholder 12">
            <a:extLst>
              <a:ext uri="{FF2B5EF4-FFF2-40B4-BE49-F238E27FC236}">
                <a16:creationId xmlns:a16="http://schemas.microsoft.com/office/drawing/2014/main" id="{E8A700BE-8CEC-413A-A8E5-23DA91840AFB}"/>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7" name="Text Placeholder 12">
            <a:extLst>
              <a:ext uri="{FF2B5EF4-FFF2-40B4-BE49-F238E27FC236}">
                <a16:creationId xmlns:a16="http://schemas.microsoft.com/office/drawing/2014/main" id="{6936BD8F-9EED-48EB-9FEA-EE4A2395955B}"/>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0" name="Text Placeholder 2">
            <a:extLst>
              <a:ext uri="{FF2B5EF4-FFF2-40B4-BE49-F238E27FC236}">
                <a16:creationId xmlns:a16="http://schemas.microsoft.com/office/drawing/2014/main" id="{21740B88-A74C-4E0B-ACE2-7A1F2CADF23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E45BAB1B-DF91-411E-8FAC-181EB47114D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14F4829A-8360-8D41-901B-61B5E39BE7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F432EA2E-B289-4F17-B0F2-3042867EED6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644A172-BD6D-443F-BBD5-1508E9772C5E}"/>
              </a:ext>
            </a:extLst>
          </p:cNvPr>
          <p:cNvSpPr>
            <a:spLocks noGrp="1"/>
          </p:cNvSpPr>
          <p:nvPr>
            <p:ph type="body" sz="quarter" idx="30"/>
          </p:nvPr>
        </p:nvSpPr>
        <p:spPr>
          <a:xfrm>
            <a:off x="234658"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085EC67D-1157-40B0-B278-66DA46B4A160}"/>
              </a:ext>
            </a:extLst>
          </p:cNvPr>
          <p:cNvSpPr>
            <a:spLocks noGrp="1"/>
          </p:cNvSpPr>
          <p:nvPr>
            <p:ph type="body" sz="quarter" idx="33"/>
          </p:nvPr>
        </p:nvSpPr>
        <p:spPr>
          <a:xfrm>
            <a:off x="6097370"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507019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2 Columns)">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8721300-1092-4B4B-AF7D-920DE19DC97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6C47E2AF-BA53-45B7-ADB9-19B23B3FB67E}"/>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4D79FCDB-5418-4C97-A31E-B75FC3818CDE}"/>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058A165-8972-5E4C-8A55-800FB2E5739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232C902D-F56F-4B92-92CE-5CCEA9AC40D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9527A626-AD9B-4411-BA7E-2D65E8FD8C6D}"/>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2FEA7008-C848-4120-878A-B2B927BF0A28}"/>
              </a:ext>
            </a:extLst>
          </p:cNvPr>
          <p:cNvSpPr>
            <a:spLocks noGrp="1"/>
          </p:cNvSpPr>
          <p:nvPr>
            <p:ph type="body" sz="quarter" idx="33"/>
          </p:nvPr>
        </p:nvSpPr>
        <p:spPr>
          <a:xfrm>
            <a:off x="6097370"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133331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s + Bullets + Object">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FD9C6492-903A-D04B-B7EE-536DD418DE8A}"/>
              </a:ext>
            </a:extLst>
          </p:cNvPr>
          <p:cNvSpPr>
            <a:spLocks noGrp="1"/>
          </p:cNvSpPr>
          <p:nvPr>
            <p:ph sz="quarter" idx="17"/>
          </p:nvPr>
        </p:nvSpPr>
        <p:spPr>
          <a:xfrm>
            <a:off x="6102056" y="1576413"/>
            <a:ext cx="5861343" cy="4756175"/>
          </a:xfrm>
          <a:prstGeom prst="rect">
            <a:avLst/>
          </a:prstGeom>
        </p:spPr>
        <p:txBody>
          <a:bodyPr/>
          <a:lstStyle>
            <a:lvl1pPr>
              <a:defRPr sz="1100" b="0">
                <a:solidFill>
                  <a:schemeClr val="tx1"/>
                </a:solidFill>
                <a:latin typeface="+mn-lt"/>
              </a:defRPr>
            </a:lvl1pPr>
          </a:lstStyle>
          <a:p>
            <a:pPr lvl="0"/>
            <a:endParaRPr lang="en-US"/>
          </a:p>
        </p:txBody>
      </p:sp>
      <p:sp>
        <p:nvSpPr>
          <p:cNvPr id="10" name="Slide Number Placeholder 5">
            <a:extLst>
              <a:ext uri="{FF2B5EF4-FFF2-40B4-BE49-F238E27FC236}">
                <a16:creationId xmlns:a16="http://schemas.microsoft.com/office/drawing/2014/main" id="{FF240232-526B-40C0-93FE-46A4B97092C6}"/>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1" name="Text Placeholder 12">
            <a:extLst>
              <a:ext uri="{FF2B5EF4-FFF2-40B4-BE49-F238E27FC236}">
                <a16:creationId xmlns:a16="http://schemas.microsoft.com/office/drawing/2014/main" id="{222A2D28-DB1C-46B0-938F-CAFD3AB4A452}"/>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2" name="Text Placeholder 12">
            <a:extLst>
              <a:ext uri="{FF2B5EF4-FFF2-40B4-BE49-F238E27FC236}">
                <a16:creationId xmlns:a16="http://schemas.microsoft.com/office/drawing/2014/main" id="{E0CD0782-FE4A-4C66-93EE-7364B752F6FA}"/>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cxnSp>
        <p:nvCxnSpPr>
          <p:cNvPr id="13" name="Straight Connector 12">
            <a:extLst>
              <a:ext uri="{FF2B5EF4-FFF2-40B4-BE49-F238E27FC236}">
                <a16:creationId xmlns:a16="http://schemas.microsoft.com/office/drawing/2014/main" id="{AA6E006F-E076-4C1E-84C5-6A18CEB51383}"/>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AB75919B-DCFD-A749-9A81-305D74047E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4" name="Title Placeholder 1">
            <a:extLst>
              <a:ext uri="{FF2B5EF4-FFF2-40B4-BE49-F238E27FC236}">
                <a16:creationId xmlns:a16="http://schemas.microsoft.com/office/drawing/2014/main" id="{86DD0137-F66A-4770-9280-C090E629E81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7" name="Text Placeholder 2">
            <a:extLst>
              <a:ext uri="{FF2B5EF4-FFF2-40B4-BE49-F238E27FC236}">
                <a16:creationId xmlns:a16="http://schemas.microsoft.com/office/drawing/2014/main" id="{F2D5A455-6862-4C28-B0FB-E1B4386341E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11" name="Text Placeholder 8">
            <a:extLst>
              <a:ext uri="{FF2B5EF4-FFF2-40B4-BE49-F238E27FC236}">
                <a16:creationId xmlns:a16="http://schemas.microsoft.com/office/drawing/2014/main" id="{7C3DAD46-7AFE-4576-A6D7-1F9ACF1BDB28}"/>
              </a:ext>
            </a:extLst>
          </p:cNvPr>
          <p:cNvSpPr>
            <a:spLocks noGrp="1"/>
          </p:cNvSpPr>
          <p:nvPr>
            <p:ph type="body" sz="quarter" idx="30"/>
          </p:nvPr>
        </p:nvSpPr>
        <p:spPr>
          <a:xfrm>
            <a:off x="234658" y="1576412"/>
            <a:ext cx="5861342" cy="4757135"/>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499876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 Objec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8072F244-199F-4B9C-A0D4-43060CF00C4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3" name="Content Placeholder 3">
            <a:extLst>
              <a:ext uri="{FF2B5EF4-FFF2-40B4-BE49-F238E27FC236}">
                <a16:creationId xmlns:a16="http://schemas.microsoft.com/office/drawing/2014/main" id="{D2FF205F-632F-4D78-B894-5D4AB6A752FB}"/>
              </a:ext>
            </a:extLst>
          </p:cNvPr>
          <p:cNvSpPr>
            <a:spLocks noGrp="1"/>
          </p:cNvSpPr>
          <p:nvPr>
            <p:ph sz="quarter" idx="17"/>
          </p:nvPr>
        </p:nvSpPr>
        <p:spPr>
          <a:xfrm>
            <a:off x="6102056" y="1409700"/>
            <a:ext cx="5861343" cy="4852840"/>
          </a:xfrm>
          <a:prstGeom prst="rect">
            <a:avLst/>
          </a:prstGeom>
        </p:spPr>
        <p:txBody>
          <a:bodyPr/>
          <a:lstStyle>
            <a:lvl1pPr>
              <a:defRPr>
                <a:solidFill>
                  <a:schemeClr val="tx1"/>
                </a:solidFill>
              </a:defRPr>
            </a:lvl1pPr>
          </a:lstStyle>
          <a:p>
            <a:pPr lvl="0"/>
            <a:endParaRPr lang="en-US"/>
          </a:p>
        </p:txBody>
      </p:sp>
      <p:sp>
        <p:nvSpPr>
          <p:cNvPr id="9" name="Text Placeholder 2">
            <a:extLst>
              <a:ext uri="{FF2B5EF4-FFF2-40B4-BE49-F238E27FC236}">
                <a16:creationId xmlns:a16="http://schemas.microsoft.com/office/drawing/2014/main" id="{88D2ECBC-8EF0-498F-8B7A-94B8EA83C412}"/>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1" name="Straight Connector 10">
            <a:extLst>
              <a:ext uri="{FF2B5EF4-FFF2-40B4-BE49-F238E27FC236}">
                <a16:creationId xmlns:a16="http://schemas.microsoft.com/office/drawing/2014/main" id="{A83BA37F-7A87-470E-A031-A98E6F8E8B8B}"/>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08637F1-EAA8-894B-A579-F13B9B768BF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39F1B98-9EB3-415C-ABF5-B26489027A0F}"/>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C686EBB4-BC99-4AD2-A48B-118BBE3EE735}"/>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71096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s + Bullets (3 Columns)">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D288BE8D-9BC7-4CEB-B064-9FAF35FF14D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30" name="Text Placeholder 12">
            <a:extLst>
              <a:ext uri="{FF2B5EF4-FFF2-40B4-BE49-F238E27FC236}">
                <a16:creationId xmlns:a16="http://schemas.microsoft.com/office/drawing/2014/main" id="{DE035543-C6C0-43B6-9525-318ABB9FE927}"/>
              </a:ext>
            </a:extLst>
          </p:cNvPr>
          <p:cNvSpPr>
            <a:spLocks noGrp="1"/>
          </p:cNvSpPr>
          <p:nvPr>
            <p:ph type="body" sz="quarter" idx="15" hasCustomPrompt="1"/>
          </p:nvPr>
        </p:nvSpPr>
        <p:spPr>
          <a:xfrm>
            <a:off x="228600"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2" name="Text Placeholder 12">
            <a:extLst>
              <a:ext uri="{FF2B5EF4-FFF2-40B4-BE49-F238E27FC236}">
                <a16:creationId xmlns:a16="http://schemas.microsoft.com/office/drawing/2014/main" id="{A82E5921-DA51-4F4E-9F6F-1904EA5B2583}"/>
              </a:ext>
            </a:extLst>
          </p:cNvPr>
          <p:cNvSpPr>
            <a:spLocks noGrp="1"/>
          </p:cNvSpPr>
          <p:nvPr>
            <p:ph type="body" sz="quarter" idx="33" hasCustomPrompt="1"/>
          </p:nvPr>
        </p:nvSpPr>
        <p:spPr>
          <a:xfrm>
            <a:off x="8159746"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4" name="Text Placeholder 12">
            <a:extLst>
              <a:ext uri="{FF2B5EF4-FFF2-40B4-BE49-F238E27FC236}">
                <a16:creationId xmlns:a16="http://schemas.microsoft.com/office/drawing/2014/main" id="{FE20025E-63C5-41F0-A3A4-38B0A1B06926}"/>
              </a:ext>
            </a:extLst>
          </p:cNvPr>
          <p:cNvSpPr>
            <a:spLocks noGrp="1"/>
          </p:cNvSpPr>
          <p:nvPr>
            <p:ph type="body" sz="quarter" idx="35" hasCustomPrompt="1"/>
          </p:nvPr>
        </p:nvSpPr>
        <p:spPr>
          <a:xfrm>
            <a:off x="4194173"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4" name="Text Placeholder 2">
            <a:extLst>
              <a:ext uri="{FF2B5EF4-FFF2-40B4-BE49-F238E27FC236}">
                <a16:creationId xmlns:a16="http://schemas.microsoft.com/office/drawing/2014/main" id="{E3C7F9D8-0D4A-4995-A8CB-41373B516B05}"/>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5" name="Straight Connector 14">
            <a:extLst>
              <a:ext uri="{FF2B5EF4-FFF2-40B4-BE49-F238E27FC236}">
                <a16:creationId xmlns:a16="http://schemas.microsoft.com/office/drawing/2014/main" id="{ED6CA838-07A8-4A38-B871-94A1AB1BD6B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4DED08A6-F719-3F4C-868D-8BA4FFC45A3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6" name="Title Placeholder 1">
            <a:extLst>
              <a:ext uri="{FF2B5EF4-FFF2-40B4-BE49-F238E27FC236}">
                <a16:creationId xmlns:a16="http://schemas.microsoft.com/office/drawing/2014/main" id="{A2E9C515-3716-4022-95AC-4D33B96888A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20" name="Text Placeholder 8">
            <a:extLst>
              <a:ext uri="{FF2B5EF4-FFF2-40B4-BE49-F238E27FC236}">
                <a16:creationId xmlns:a16="http://schemas.microsoft.com/office/drawing/2014/main" id="{CD2A0060-AE35-4BB8-8A35-A118EB3191E4}"/>
              </a:ext>
            </a:extLst>
          </p:cNvPr>
          <p:cNvSpPr>
            <a:spLocks noGrp="1"/>
          </p:cNvSpPr>
          <p:nvPr>
            <p:ph type="body" sz="quarter" idx="30"/>
          </p:nvPr>
        </p:nvSpPr>
        <p:spPr>
          <a:xfrm>
            <a:off x="234658"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8">
            <a:extLst>
              <a:ext uri="{FF2B5EF4-FFF2-40B4-BE49-F238E27FC236}">
                <a16:creationId xmlns:a16="http://schemas.microsoft.com/office/drawing/2014/main" id="{19C1F3A1-3DD7-4178-8BF9-A8A399E73B0F}"/>
              </a:ext>
            </a:extLst>
          </p:cNvPr>
          <p:cNvSpPr>
            <a:spLocks noGrp="1"/>
          </p:cNvSpPr>
          <p:nvPr>
            <p:ph type="body" sz="quarter" idx="38"/>
          </p:nvPr>
        </p:nvSpPr>
        <p:spPr>
          <a:xfrm>
            <a:off x="419417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8">
            <a:extLst>
              <a:ext uri="{FF2B5EF4-FFF2-40B4-BE49-F238E27FC236}">
                <a16:creationId xmlns:a16="http://schemas.microsoft.com/office/drawing/2014/main" id="{042CE9DD-CD3E-4F64-9B98-1628B733E34E}"/>
              </a:ext>
            </a:extLst>
          </p:cNvPr>
          <p:cNvSpPr>
            <a:spLocks noGrp="1"/>
          </p:cNvSpPr>
          <p:nvPr>
            <p:ph type="body" sz="quarter" idx="39"/>
          </p:nvPr>
        </p:nvSpPr>
        <p:spPr>
          <a:xfrm>
            <a:off x="816580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70500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3 Column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6810AAF-B672-4734-96E9-32EFD5068D6E}"/>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1" name="Text Placeholder 2">
            <a:extLst>
              <a:ext uri="{FF2B5EF4-FFF2-40B4-BE49-F238E27FC236}">
                <a16:creationId xmlns:a16="http://schemas.microsoft.com/office/drawing/2014/main" id="{830AF7F7-9080-4A95-890C-3B136DEE02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DA69A815-B518-45F5-A808-009D0FE7FF16}"/>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75D4247-590C-854B-AC00-60E227FB7D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ED24F865-770B-4132-93C7-7332D76276E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0AEBCEC-1DE6-428B-9A7D-FEA24CCC768E}"/>
              </a:ext>
            </a:extLst>
          </p:cNvPr>
          <p:cNvSpPr>
            <a:spLocks noGrp="1"/>
          </p:cNvSpPr>
          <p:nvPr>
            <p:ph type="body" sz="quarter" idx="30"/>
          </p:nvPr>
        </p:nvSpPr>
        <p:spPr>
          <a:xfrm>
            <a:off x="234658"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8883251B-209A-47D8-BAF0-2F9B85779730}"/>
              </a:ext>
            </a:extLst>
          </p:cNvPr>
          <p:cNvSpPr>
            <a:spLocks noGrp="1"/>
          </p:cNvSpPr>
          <p:nvPr>
            <p:ph type="body" sz="quarter" idx="38"/>
          </p:nvPr>
        </p:nvSpPr>
        <p:spPr>
          <a:xfrm>
            <a:off x="419417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414271F8-B75F-42D3-97F6-E8D3A5534BE0}"/>
              </a:ext>
            </a:extLst>
          </p:cNvPr>
          <p:cNvSpPr>
            <a:spLocks noGrp="1"/>
          </p:cNvSpPr>
          <p:nvPr>
            <p:ph type="body" sz="quarter" idx="39"/>
          </p:nvPr>
        </p:nvSpPr>
        <p:spPr>
          <a:xfrm>
            <a:off x="816580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44004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487680" y="0"/>
            <a:ext cx="11253216" cy="323850"/>
          </a:xfrm>
          <a:prstGeom prst="rect">
            <a:avLst/>
          </a:prstGeom>
          <a:noFill/>
          <a:ln>
            <a:noFill/>
          </a:ln>
        </p:spPr>
        <p:txBody>
          <a:bodyPr wrap="square" lIns="91425" tIns="91425" rIns="91425" bIns="91425" anchor="ctr" anchorCtr="0"/>
          <a:lstStyle>
            <a:lvl1pPr marL="0" marR="0" lvl="0" indent="0" algn="l" rtl="0">
              <a:spcBef>
                <a:spcPts val="240"/>
              </a:spcBef>
              <a:buClr>
                <a:srgbClr val="FFFFFF"/>
              </a:buClr>
              <a:buSzPts val="1400"/>
              <a:buFont typeface="Arial"/>
              <a:buNone/>
              <a:defRPr sz="1200" b="0" i="0" u="none" strike="noStrike" cap="none">
                <a:solidFill>
                  <a:srgbClr val="FFFFFF"/>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487680" y="323850"/>
            <a:ext cx="11253216" cy="788286"/>
          </a:xfrm>
          <a:prstGeom prst="rect">
            <a:avLst/>
          </a:prstGeom>
          <a:noFill/>
          <a:ln>
            <a:noFill/>
          </a:ln>
        </p:spPr>
        <p:txBody>
          <a:bodyPr wrap="square" lIns="91425" tIns="91425" rIns="91425" bIns="91425" anchor="ctr" anchorCtr="0"/>
          <a:lstStyle>
            <a:lvl1pPr marL="0" marR="0" lvl="0" indent="0" algn="l" rtl="0">
              <a:spcBef>
                <a:spcPts val="360"/>
              </a:spcBef>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dt" idx="10"/>
          </p:nvPr>
        </p:nvSpPr>
        <p:spPr>
          <a:xfrm>
            <a:off x="9101663" y="6588453"/>
            <a:ext cx="2638779" cy="269390"/>
          </a:xfrm>
          <a:prstGeom prst="rect">
            <a:avLst/>
          </a:prstGeom>
          <a:noFill/>
          <a:ln>
            <a:noFill/>
          </a:ln>
        </p:spPr>
        <p:txBody>
          <a:bodyPr wrap="square" lIns="91425" tIns="91425" rIns="91425" bIns="91425" anchor="t"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8/30/18</a:t>
            </a:r>
            <a:endParaRPr/>
          </a:p>
        </p:txBody>
      </p:sp>
      <p:sp>
        <p:nvSpPr>
          <p:cNvPr id="91" name="Shape 91"/>
          <p:cNvSpPr txBox="1">
            <a:spLocks noGrp="1"/>
          </p:cNvSpPr>
          <p:nvPr>
            <p:ph type="ftr" idx="11"/>
          </p:nvPr>
        </p:nvSpPr>
        <p:spPr>
          <a:xfrm>
            <a:off x="6385966" y="6319063"/>
            <a:ext cx="5354477" cy="269390"/>
          </a:xfrm>
          <a:prstGeom prst="rect">
            <a:avLst/>
          </a:prstGeom>
          <a:noFill/>
          <a:ln>
            <a:noFill/>
          </a:ln>
        </p:spPr>
        <p:txBody>
          <a:bodyPr wrap="square" lIns="91425" tIns="91425" rIns="91425" bIns="91425" anchor="b"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Baylor Project Kick-off</a:t>
            </a:r>
            <a:endParaRPr/>
          </a:p>
        </p:txBody>
      </p:sp>
      <p:sp>
        <p:nvSpPr>
          <p:cNvPr id="92" name="Shape 92"/>
          <p:cNvSpPr txBox="1">
            <a:spLocks noGrp="1"/>
          </p:cNvSpPr>
          <p:nvPr>
            <p:ph type="sldNum" idx="12"/>
          </p:nvPr>
        </p:nvSpPr>
        <p:spPr>
          <a:xfrm>
            <a:off x="11740441" y="6588453"/>
            <a:ext cx="451559" cy="269390"/>
          </a:xfrm>
          <a:prstGeom prst="rect">
            <a:avLst/>
          </a:prstGeom>
          <a:noFill/>
          <a:ln>
            <a:noFill/>
          </a:ln>
        </p:spPr>
        <p:txBody>
          <a:bodyPr wrap="square" lIns="91425" tIns="45700" rIns="91425" bIns="45700" anchor="t" anchorCtr="0">
            <a:noAutofit/>
          </a:bodyPr>
          <a:lstStyle/>
          <a:p>
            <a:pPr algn="ctr">
              <a:buClr>
                <a:srgbClr val="000000"/>
              </a:buClr>
            </a:pPr>
            <a:fld id="{00000000-1234-1234-1234-123412341234}" type="slidenum">
              <a:rPr lang="en-US" sz="800" smtClean="0">
                <a:solidFill>
                  <a:srgbClr val="000000"/>
                </a:solidFill>
                <a:latin typeface="Arial"/>
                <a:ea typeface="Arial"/>
                <a:cs typeface="Arial"/>
                <a:sym typeface="Arial"/>
              </a:rPr>
              <a:pPr algn="ctr">
                <a:buClr>
                  <a:srgbClr val="000000"/>
                </a:buClr>
              </a:pPr>
              <a:t>‹#›</a:t>
            </a:fld>
            <a:endParaRPr lang="en-US" sz="800">
              <a:solidFill>
                <a:srgbClr val="000000"/>
              </a:solidFill>
              <a:latin typeface="Arial"/>
              <a:ea typeface="Arial"/>
              <a:cs typeface="Arial"/>
              <a:sym typeface="Arial"/>
            </a:endParaRPr>
          </a:p>
        </p:txBody>
      </p:sp>
    </p:spTree>
    <p:extLst>
      <p:ext uri="{BB962C8B-B14F-4D97-AF65-F5344CB8AC3E}">
        <p14:creationId xmlns:p14="http://schemas.microsoft.com/office/powerpoint/2010/main" val="2117585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Break (Report)">
    <p:bg>
      <p:bgPr>
        <a:solidFill>
          <a:schemeClr val="accent3"/>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86C3A3E-300D-42F4-808F-B5A004A9B859}"/>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tx1"/>
                </a:solidFill>
                <a:latin typeface="Source Serif Pro Semibold" panose="02040703050405020204" pitchFamily="18" charset="0"/>
              </a:defRPr>
            </a:lvl1pPr>
          </a:lstStyle>
          <a:p>
            <a:pPr lvl="0"/>
            <a:r>
              <a:rPr lang="en-US"/>
              <a:t>Section Break</a:t>
            </a:r>
          </a:p>
        </p:txBody>
      </p:sp>
      <p:pic>
        <p:nvPicPr>
          <p:cNvPr id="4" name="Picture 3">
            <a:extLst>
              <a:ext uri="{FF2B5EF4-FFF2-40B4-BE49-F238E27FC236}">
                <a16:creationId xmlns:a16="http://schemas.microsoft.com/office/drawing/2014/main" id="{484C38D8-0215-4894-9527-F0EB0195E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1320" y="3712802"/>
            <a:ext cx="1229360" cy="307340"/>
          </a:xfrm>
          <a:prstGeom prst="rect">
            <a:avLst/>
          </a:prstGeom>
        </p:spPr>
      </p:pic>
      <p:pic>
        <p:nvPicPr>
          <p:cNvPr id="5" name="Picture 4">
            <a:extLst>
              <a:ext uri="{FF2B5EF4-FFF2-40B4-BE49-F238E27FC236}">
                <a16:creationId xmlns:a16="http://schemas.microsoft.com/office/drawing/2014/main" id="{A5586BCF-06E3-4E83-B741-48E35892E4F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Slide Number Placeholder 5">
            <a:extLst>
              <a:ext uri="{FF2B5EF4-FFF2-40B4-BE49-F238E27FC236}">
                <a16:creationId xmlns:a16="http://schemas.microsoft.com/office/drawing/2014/main" id="{0C152E01-1CCF-4B42-8BCC-ACC10506E60A}"/>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2260290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Standar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18745"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CHALLENGE</a:t>
            </a:r>
          </a:p>
        </p:txBody>
      </p:sp>
      <p:sp>
        <p:nvSpPr>
          <p:cNvPr id="26" name="Text Placeholder 12">
            <a:extLst>
              <a:ext uri="{FF2B5EF4-FFF2-40B4-BE49-F238E27FC236}">
                <a16:creationId xmlns:a16="http://schemas.microsoft.com/office/drawing/2014/main" id="{2B9C0741-7124-48FC-AD16-BA84A91AA7FB}"/>
              </a:ext>
            </a:extLst>
          </p:cNvPr>
          <p:cNvSpPr>
            <a:spLocks noGrp="1"/>
          </p:cNvSpPr>
          <p:nvPr>
            <p:ph type="body" sz="quarter" idx="34" hasCustomPrompt="1"/>
          </p:nvPr>
        </p:nvSpPr>
        <p:spPr>
          <a:xfrm>
            <a:off x="3122562"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SOLUTION</a:t>
            </a:r>
          </a:p>
        </p:txBody>
      </p:sp>
      <p:sp>
        <p:nvSpPr>
          <p:cNvPr id="27" name="Text Placeholder 12">
            <a:extLst>
              <a:ext uri="{FF2B5EF4-FFF2-40B4-BE49-F238E27FC236}">
                <a16:creationId xmlns:a16="http://schemas.microsoft.com/office/drawing/2014/main" id="{81E3B42B-9AB9-4851-8E0B-A0B8E1EA400D}"/>
              </a:ext>
            </a:extLst>
          </p:cNvPr>
          <p:cNvSpPr>
            <a:spLocks noGrp="1"/>
          </p:cNvSpPr>
          <p:nvPr>
            <p:ph type="body" sz="quarter" idx="35" hasCustomPrompt="1"/>
          </p:nvPr>
        </p:nvSpPr>
        <p:spPr>
          <a:xfrm>
            <a:off x="5626379"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RESULTS</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p:nvPr>
        </p:nvSpPr>
        <p:spPr>
          <a:xfrm>
            <a:off x="61874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Placeholder 8">
            <a:extLst>
              <a:ext uri="{FF2B5EF4-FFF2-40B4-BE49-F238E27FC236}">
                <a16:creationId xmlns:a16="http://schemas.microsoft.com/office/drawing/2014/main" id="{22C99C54-4282-408A-B6B9-9CF2072645C3}"/>
              </a:ext>
            </a:extLst>
          </p:cNvPr>
          <p:cNvSpPr>
            <a:spLocks noGrp="1"/>
          </p:cNvSpPr>
          <p:nvPr>
            <p:ph type="body" sz="quarter" idx="38"/>
          </p:nvPr>
        </p:nvSpPr>
        <p:spPr>
          <a:xfrm>
            <a:off x="3117938"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8">
            <a:extLst>
              <a:ext uri="{FF2B5EF4-FFF2-40B4-BE49-F238E27FC236}">
                <a16:creationId xmlns:a16="http://schemas.microsoft.com/office/drawing/2014/main" id="{17E54BF6-E440-49B8-A71E-AE8856A91E80}"/>
              </a:ext>
            </a:extLst>
          </p:cNvPr>
          <p:cNvSpPr>
            <a:spLocks noGrp="1"/>
          </p:cNvSpPr>
          <p:nvPr>
            <p:ph type="body" sz="quarter" idx="39"/>
          </p:nvPr>
        </p:nvSpPr>
        <p:spPr>
          <a:xfrm>
            <a:off x="561713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69144"/>
      </p:ext>
    </p:extLst>
  </p:cSld>
  <p:clrMapOvr>
    <a:masterClrMapping/>
  </p:clrMapOvr>
  <p:extLst>
    <p:ext uri="{DCECCB84-F9BA-43D5-87BE-67443E8EF086}">
      <p15:sldGuideLst xmlns:p15="http://schemas.microsoft.com/office/powerpoint/2012/main">
        <p15:guide id="1" orient="horz" pos="672" userDrawn="1">
          <p15:clr>
            <a:srgbClr val="FBAE40"/>
          </p15:clr>
        </p15:guide>
        <p15:guide id="2" orient="horz" pos="1296" userDrawn="1">
          <p15:clr>
            <a:srgbClr val="FBAE40"/>
          </p15:clr>
        </p15:guide>
        <p15:guide id="3" orient="horz" pos="1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Metric)">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85799"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hasCustomPrompt="1"/>
          </p:nvPr>
        </p:nvSpPr>
        <p:spPr>
          <a:xfrm>
            <a:off x="684992"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6" name="Text Placeholder 8">
            <a:extLst>
              <a:ext uri="{FF2B5EF4-FFF2-40B4-BE49-F238E27FC236}">
                <a16:creationId xmlns:a16="http://schemas.microsoft.com/office/drawing/2014/main" id="{9D4FFF5E-54C5-4D29-A835-E6AAB53D986F}"/>
              </a:ext>
            </a:extLst>
          </p:cNvPr>
          <p:cNvSpPr>
            <a:spLocks noGrp="1"/>
          </p:cNvSpPr>
          <p:nvPr>
            <p:ph type="body" sz="quarter" idx="40" hasCustomPrompt="1"/>
          </p:nvPr>
        </p:nvSpPr>
        <p:spPr>
          <a:xfrm>
            <a:off x="684993"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37" name="Text Placeholder 12">
            <a:extLst>
              <a:ext uri="{FF2B5EF4-FFF2-40B4-BE49-F238E27FC236}">
                <a16:creationId xmlns:a16="http://schemas.microsoft.com/office/drawing/2014/main" id="{1C116BA6-0B2A-4F2F-BBBD-CA705F018E7D}"/>
              </a:ext>
            </a:extLst>
          </p:cNvPr>
          <p:cNvSpPr>
            <a:spLocks noGrp="1"/>
          </p:cNvSpPr>
          <p:nvPr>
            <p:ph type="body" sz="quarter" idx="41" hasCustomPrompt="1"/>
          </p:nvPr>
        </p:nvSpPr>
        <p:spPr>
          <a:xfrm>
            <a:off x="2734580"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38" name="Text Placeholder 8">
            <a:extLst>
              <a:ext uri="{FF2B5EF4-FFF2-40B4-BE49-F238E27FC236}">
                <a16:creationId xmlns:a16="http://schemas.microsoft.com/office/drawing/2014/main" id="{BDEC13CD-C486-469A-B3F2-D7072A95C17C}"/>
              </a:ext>
            </a:extLst>
          </p:cNvPr>
          <p:cNvSpPr>
            <a:spLocks noGrp="1"/>
          </p:cNvSpPr>
          <p:nvPr>
            <p:ph type="body" sz="quarter" idx="42" hasCustomPrompt="1"/>
          </p:nvPr>
        </p:nvSpPr>
        <p:spPr>
          <a:xfrm>
            <a:off x="2733773"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9" name="Text Placeholder 8">
            <a:extLst>
              <a:ext uri="{FF2B5EF4-FFF2-40B4-BE49-F238E27FC236}">
                <a16:creationId xmlns:a16="http://schemas.microsoft.com/office/drawing/2014/main" id="{17EB9985-AB9E-4B8B-AB10-3D4BC06FEC47}"/>
              </a:ext>
            </a:extLst>
          </p:cNvPr>
          <p:cNvSpPr>
            <a:spLocks noGrp="1"/>
          </p:cNvSpPr>
          <p:nvPr>
            <p:ph type="body" sz="quarter" idx="43" hasCustomPrompt="1"/>
          </p:nvPr>
        </p:nvSpPr>
        <p:spPr>
          <a:xfrm>
            <a:off x="2733774"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40" name="Text Placeholder 12">
            <a:extLst>
              <a:ext uri="{FF2B5EF4-FFF2-40B4-BE49-F238E27FC236}">
                <a16:creationId xmlns:a16="http://schemas.microsoft.com/office/drawing/2014/main" id="{369509FA-34ED-482D-908E-DFA4F2C815C7}"/>
              </a:ext>
            </a:extLst>
          </p:cNvPr>
          <p:cNvSpPr>
            <a:spLocks noGrp="1"/>
          </p:cNvSpPr>
          <p:nvPr>
            <p:ph type="body" sz="quarter" idx="44" hasCustomPrompt="1"/>
          </p:nvPr>
        </p:nvSpPr>
        <p:spPr>
          <a:xfrm>
            <a:off x="4783361"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41" name="Text Placeholder 8">
            <a:extLst>
              <a:ext uri="{FF2B5EF4-FFF2-40B4-BE49-F238E27FC236}">
                <a16:creationId xmlns:a16="http://schemas.microsoft.com/office/drawing/2014/main" id="{D3AFB113-F6C3-4171-8C51-8ED3F56B7749}"/>
              </a:ext>
            </a:extLst>
          </p:cNvPr>
          <p:cNvSpPr>
            <a:spLocks noGrp="1"/>
          </p:cNvSpPr>
          <p:nvPr>
            <p:ph type="body" sz="quarter" idx="45" hasCustomPrompt="1"/>
          </p:nvPr>
        </p:nvSpPr>
        <p:spPr>
          <a:xfrm>
            <a:off x="4782554"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42" name="Text Placeholder 8">
            <a:extLst>
              <a:ext uri="{FF2B5EF4-FFF2-40B4-BE49-F238E27FC236}">
                <a16:creationId xmlns:a16="http://schemas.microsoft.com/office/drawing/2014/main" id="{D525C1B4-0475-44ED-AC13-10531D6CE63D}"/>
              </a:ext>
            </a:extLst>
          </p:cNvPr>
          <p:cNvSpPr>
            <a:spLocks noGrp="1"/>
          </p:cNvSpPr>
          <p:nvPr>
            <p:ph type="body" sz="quarter" idx="46" hasCustomPrompt="1"/>
          </p:nvPr>
        </p:nvSpPr>
        <p:spPr>
          <a:xfrm>
            <a:off x="4782555"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Tree>
    <p:extLst>
      <p:ext uri="{BB962C8B-B14F-4D97-AF65-F5344CB8AC3E}">
        <p14:creationId xmlns:p14="http://schemas.microsoft.com/office/powerpoint/2010/main" val="3991911531"/>
      </p:ext>
    </p:extLst>
  </p:cSld>
  <p:clrMapOvr>
    <a:masterClrMapping/>
  </p:clrMapOvr>
  <p:extLst>
    <p:ext uri="{DCECCB84-F9BA-43D5-87BE-67443E8EF086}">
      <p15:sldGuideLst xmlns:p15="http://schemas.microsoft.com/office/powerpoint/2012/main">
        <p15:guide id="1" orient="horz" pos="672">
          <p15:clr>
            <a:srgbClr val="FBAE40"/>
          </p15:clr>
        </p15:guide>
        <p15:guide id="2" orient="horz" pos="1296">
          <p15:clr>
            <a:srgbClr val="FBAE40"/>
          </p15:clr>
        </p15:guide>
        <p15:guide id="3" orient="horz" pos="1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nternal)">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BF93598-FDAE-4BE9-8577-9499ED9C7A20}"/>
              </a:ext>
            </a:extLst>
          </p:cNvPr>
          <p:cNvSpPr>
            <a:spLocks noGrp="1"/>
          </p:cNvSpPr>
          <p:nvPr>
            <p:ph type="body" sz="quarter" idx="14" hasCustomPrompt="1"/>
          </p:nvPr>
        </p:nvSpPr>
        <p:spPr>
          <a:xfrm>
            <a:off x="4998309" y="3954674"/>
            <a:ext cx="2168030" cy="284784"/>
          </a:xfrm>
          <a:prstGeom prst="rect">
            <a:avLst/>
          </a:prstGeom>
        </p:spPr>
        <p:txBody>
          <a:bodyPr lIns="0" rIns="0" anchor="ctr"/>
          <a:lstStyle>
            <a:lvl1pPr>
              <a:defRPr sz="1100" b="0">
                <a:solidFill>
                  <a:schemeClr val="tx2"/>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7" name="Text Placeholder 3">
            <a:extLst>
              <a:ext uri="{FF2B5EF4-FFF2-40B4-BE49-F238E27FC236}">
                <a16:creationId xmlns:a16="http://schemas.microsoft.com/office/drawing/2014/main" id="{CD5E5A39-2EB7-4235-A793-FE576BA46245}"/>
              </a:ext>
            </a:extLst>
          </p:cNvPr>
          <p:cNvSpPr>
            <a:spLocks noGrp="1"/>
          </p:cNvSpPr>
          <p:nvPr>
            <p:ph type="body" sz="quarter" idx="13" hasCustomPrompt="1"/>
          </p:nvPr>
        </p:nvSpPr>
        <p:spPr>
          <a:xfrm>
            <a:off x="4998309" y="3131775"/>
            <a:ext cx="6965091" cy="594451"/>
          </a:xfrm>
          <a:prstGeom prst="rect">
            <a:avLst/>
          </a:prstGeom>
        </p:spPr>
        <p:txBody>
          <a:bodyPr lIns="0" anchor="ctr"/>
          <a:lstStyle>
            <a:lvl1pPr algn="l">
              <a:defRPr sz="4000">
                <a:solidFill>
                  <a:schemeClr val="tx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3" name="Rectangle 2">
            <a:extLst>
              <a:ext uri="{FF2B5EF4-FFF2-40B4-BE49-F238E27FC236}">
                <a16:creationId xmlns:a16="http://schemas.microsoft.com/office/drawing/2014/main" id="{390E8D94-EF46-4965-8DC1-30A5D54E513B}"/>
              </a:ext>
            </a:extLst>
          </p:cNvPr>
          <p:cNvSpPr/>
          <p:nvPr userDrawn="1"/>
        </p:nvSpPr>
        <p:spPr>
          <a:xfrm>
            <a:off x="0" y="0"/>
            <a:ext cx="40767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76F7C3-647D-471A-A933-7358ECDD85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6919" y="2597387"/>
            <a:ext cx="3302862" cy="1663227"/>
          </a:xfrm>
          <a:prstGeom prst="rect">
            <a:avLst/>
          </a:prstGeom>
        </p:spPr>
      </p:pic>
      <p:sp>
        <p:nvSpPr>
          <p:cNvPr id="9" name="TextBox 8">
            <a:extLst>
              <a:ext uri="{FF2B5EF4-FFF2-40B4-BE49-F238E27FC236}">
                <a16:creationId xmlns:a16="http://schemas.microsoft.com/office/drawing/2014/main" id="{4B167A7B-FB80-4054-8DB5-4F5F568E8005}"/>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2853217864"/>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2"/>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7" name="Text Placeholder 2">
            <a:extLst>
              <a:ext uri="{FF2B5EF4-FFF2-40B4-BE49-F238E27FC236}">
                <a16:creationId xmlns:a16="http://schemas.microsoft.com/office/drawing/2014/main" id="{27BDC8D1-81EC-40FE-A923-746A54B83517}"/>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3"/>
                </a:solidFill>
                <a:latin typeface="+mj-lt"/>
              </a:defRPr>
            </a:lvl1pPr>
          </a:lstStyle>
          <a:p>
            <a:pPr lvl="0"/>
            <a:r>
              <a:rPr lang="en-US"/>
              <a:t>ON THE VALUE OF MARKETING</a:t>
            </a:r>
          </a:p>
        </p:txBody>
      </p:sp>
      <p:sp>
        <p:nvSpPr>
          <p:cNvPr id="9" name="Text Placeholder 2">
            <a:extLst>
              <a:ext uri="{FF2B5EF4-FFF2-40B4-BE49-F238E27FC236}">
                <a16:creationId xmlns:a16="http://schemas.microsoft.com/office/drawing/2014/main" id="{8301F3A1-21FB-45E2-AE02-90D6E78C9F76}"/>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0" name="Text Placeholder 2">
            <a:extLst>
              <a:ext uri="{FF2B5EF4-FFF2-40B4-BE49-F238E27FC236}">
                <a16:creationId xmlns:a16="http://schemas.microsoft.com/office/drawing/2014/main" id="{D6FB8C9D-3DD5-4A22-94DF-6B554EA0275A}"/>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3"/>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312615086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3" name="Text Placeholder 2">
            <a:extLst>
              <a:ext uri="{FF2B5EF4-FFF2-40B4-BE49-F238E27FC236}">
                <a16:creationId xmlns:a16="http://schemas.microsoft.com/office/drawing/2014/main" id="{B7458AAE-A561-446E-BF4F-55FB9AD4035D}"/>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1">
                    <a:lumMod val="20000"/>
                    <a:lumOff val="80000"/>
                  </a:schemeClr>
                </a:solidFill>
                <a:latin typeface="+mj-lt"/>
              </a:defRPr>
            </a:lvl1pPr>
          </a:lstStyle>
          <a:p>
            <a:pPr lvl="0"/>
            <a:r>
              <a:rPr lang="en-US"/>
              <a:t>ON THE VALUE OF MARKETING</a:t>
            </a:r>
          </a:p>
        </p:txBody>
      </p:sp>
      <p:sp>
        <p:nvSpPr>
          <p:cNvPr id="14" name="Text Placeholder 2">
            <a:extLst>
              <a:ext uri="{FF2B5EF4-FFF2-40B4-BE49-F238E27FC236}">
                <a16:creationId xmlns:a16="http://schemas.microsoft.com/office/drawing/2014/main" id="{23D7F7FB-A7C5-4C6A-BA74-6A5ED58E7C52}"/>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7" name="Text Placeholder 2">
            <a:extLst>
              <a:ext uri="{FF2B5EF4-FFF2-40B4-BE49-F238E27FC236}">
                <a16:creationId xmlns:a16="http://schemas.microsoft.com/office/drawing/2014/main" id="{1D7E5D98-890D-407F-955C-5DA88AD29C84}"/>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1">
                    <a:lumMod val="20000"/>
                    <a:lumOff val="80000"/>
                  </a:schemeClr>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194293774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ky)">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0C0646-3E62-40ED-AAD0-166147646D1C}"/>
              </a:ext>
            </a:extLst>
          </p:cNvPr>
          <p:cNvSpPr>
            <a:spLocks noGrp="1"/>
          </p:cNvSpPr>
          <p:nvPr>
            <p:ph type="body" sz="quarter" idx="18" hasCustomPrompt="1"/>
          </p:nvPr>
        </p:nvSpPr>
        <p:spPr>
          <a:xfrm>
            <a:off x="2819400" y="5005805"/>
            <a:ext cx="6553200" cy="306387"/>
          </a:xfrm>
          <a:prstGeom prst="rect">
            <a:avLst/>
          </a:prstGeom>
        </p:spPr>
        <p:txBody>
          <a:bodyPr anchor="ctr"/>
          <a:lstStyle>
            <a:lvl1pPr algn="ctr">
              <a:defRPr sz="1600" b="0">
                <a:latin typeface="Lato Light" panose="020F0302020204030203" pitchFamily="34" charset="0"/>
              </a:defRPr>
            </a:lvl1pPr>
          </a:lstStyle>
          <a:p>
            <a:pPr lvl="0"/>
            <a:r>
              <a:rPr lang="en-US"/>
              <a:t>– Justin Bell, CEO of Credera</a:t>
            </a:r>
          </a:p>
        </p:txBody>
      </p:sp>
      <p:sp>
        <p:nvSpPr>
          <p:cNvPr id="4" name="Text Placeholder 3">
            <a:extLst>
              <a:ext uri="{FF2B5EF4-FFF2-40B4-BE49-F238E27FC236}">
                <a16:creationId xmlns:a16="http://schemas.microsoft.com/office/drawing/2014/main" id="{2D1A914C-A3AC-46AB-8528-A651BCE608B1}"/>
              </a:ext>
            </a:extLst>
          </p:cNvPr>
          <p:cNvSpPr>
            <a:spLocks noGrp="1"/>
          </p:cNvSpPr>
          <p:nvPr>
            <p:ph type="body" sz="quarter" idx="17" hasCustomPrompt="1"/>
          </p:nvPr>
        </p:nvSpPr>
        <p:spPr>
          <a:xfrm>
            <a:off x="836613" y="1935163"/>
            <a:ext cx="10518775" cy="3024187"/>
          </a:xfrm>
          <a:prstGeom prst="rect">
            <a:avLst/>
          </a:prstGeom>
        </p:spPr>
        <p:txBody>
          <a:bodyPr anchor="ctr"/>
          <a:lstStyle>
            <a:lvl1pPr algn="ctr">
              <a:defRPr sz="4000">
                <a:solidFill>
                  <a:schemeClr val="tx1"/>
                </a:solidFill>
                <a:latin typeface="Source Serif Pro Semibold" panose="02040703050405020204" pitchFamily="18"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7" name="Slide Number Placeholder 5">
            <a:extLst>
              <a:ext uri="{FF2B5EF4-FFF2-40B4-BE49-F238E27FC236}">
                <a16:creationId xmlns:a16="http://schemas.microsoft.com/office/drawing/2014/main" id="{85BB368F-EA87-4D8F-97B2-C2E95D68ED7D}"/>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BF3E2C80-5519-458C-A555-2D4E434D98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ext Placeholder 2">
            <a:extLst>
              <a:ext uri="{FF2B5EF4-FFF2-40B4-BE49-F238E27FC236}">
                <a16:creationId xmlns:a16="http://schemas.microsoft.com/office/drawing/2014/main" id="{66AEE39B-A996-4ABA-A1A0-B405CF01A618}"/>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2"/>
                </a:solidFill>
                <a:latin typeface="+mj-lt"/>
              </a:defRPr>
            </a:lvl1pPr>
          </a:lstStyle>
          <a:p>
            <a:pPr lvl="0"/>
            <a:r>
              <a:rPr lang="en-US"/>
              <a:t>ON THE VALUE OF MARKETING</a:t>
            </a:r>
          </a:p>
        </p:txBody>
      </p:sp>
    </p:spTree>
    <p:extLst>
      <p:ext uri="{BB962C8B-B14F-4D97-AF65-F5344CB8AC3E}">
        <p14:creationId xmlns:p14="http://schemas.microsoft.com/office/powerpoint/2010/main" val="31197915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resentation)">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EFB35F6A-DBC3-0D4B-8453-A27C4DA344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191995" cy="6858000"/>
          </a:xfrm>
          <a:prstGeom prst="rect">
            <a:avLst/>
          </a:prstGeom>
        </p:spPr>
      </p:pic>
      <p:sp>
        <p:nvSpPr>
          <p:cNvPr id="9" name="Rectangle 8">
            <a:extLst>
              <a:ext uri="{FF2B5EF4-FFF2-40B4-BE49-F238E27FC236}">
                <a16:creationId xmlns:a16="http://schemas.microsoft.com/office/drawing/2014/main" id="{1CC4278B-0808-473D-B16E-E60466260E52}"/>
              </a:ext>
            </a:extLst>
          </p:cNvPr>
          <p:cNvSpPr/>
          <p:nvPr userDrawn="1"/>
        </p:nvSpPr>
        <p:spPr>
          <a:xfrm>
            <a:off x="0" y="0"/>
            <a:ext cx="4076700" cy="6858000"/>
          </a:xfrm>
          <a:prstGeom prst="rect">
            <a:avLst/>
          </a:prstGeom>
          <a:solidFill>
            <a:srgbClr val="496A86">
              <a:alpha val="9294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pic>
        <p:nvPicPr>
          <p:cNvPr id="11" name="Picture 10">
            <a:extLst>
              <a:ext uri="{FF2B5EF4-FFF2-40B4-BE49-F238E27FC236}">
                <a16:creationId xmlns:a16="http://schemas.microsoft.com/office/drawing/2014/main" id="{8F60DA68-9F98-45FF-838C-C75E70FE766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Table Placeholder 3">
            <a:extLst>
              <a:ext uri="{FF2B5EF4-FFF2-40B4-BE49-F238E27FC236}">
                <a16:creationId xmlns:a16="http://schemas.microsoft.com/office/drawing/2014/main" id="{8B51BA60-4A6C-4624-A817-6C73AEA6DC5E}"/>
              </a:ext>
            </a:extLst>
          </p:cNvPr>
          <p:cNvSpPr>
            <a:spLocks noGrp="1"/>
          </p:cNvSpPr>
          <p:nvPr>
            <p:ph type="tbl" sz="quarter" idx="13" hasCustomPrompt="1"/>
          </p:nvPr>
        </p:nvSpPr>
        <p:spPr>
          <a:xfrm>
            <a:off x="232996" y="474784"/>
            <a:ext cx="3597132" cy="5743328"/>
          </a:xfrm>
          <a:prstGeom prst="rect">
            <a:avLst/>
          </a:prstGeom>
        </p:spPr>
        <p:txBody>
          <a:bodyPr anchor="ctr"/>
          <a:lstStyle>
            <a:lvl1pPr algn="ctr">
              <a:defRPr sz="800">
                <a:latin typeface="+mj-lt"/>
              </a:defRPr>
            </a:lvl1pPr>
          </a:lstStyle>
          <a:p>
            <a:r>
              <a:rPr lang="en-US"/>
              <a:t>Table Placeholder (Keep  table middle-aligned on slide)</a:t>
            </a:r>
          </a:p>
        </p:txBody>
      </p:sp>
    </p:spTree>
    <p:extLst>
      <p:ext uri="{BB962C8B-B14F-4D97-AF65-F5344CB8AC3E}">
        <p14:creationId xmlns:p14="http://schemas.microsoft.com/office/powerpoint/2010/main" val="312978337"/>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Red)">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a:p>
            <a:endParaRPr lang="en-US"/>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5" name="TextBox 4">
            <a:extLst>
              <a:ext uri="{FF2B5EF4-FFF2-40B4-BE49-F238E27FC236}">
                <a16:creationId xmlns:a16="http://schemas.microsoft.com/office/drawing/2014/main" id="{23255976-0E41-4064-9B3A-7B3B4BC99489}"/>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4056100664"/>
      </p:ext>
    </p:extLst>
  </p:cSld>
  <p:clrMapOvr>
    <a:masterClrMapping/>
  </p:clrMapOvr>
  <p:extLst>
    <p:ext uri="{DCECCB84-F9BA-43D5-87BE-67443E8EF086}">
      <p15:sldGuideLst xmlns:p15="http://schemas.microsoft.com/office/powerpoint/2012/main">
        <p15:guide id="1" pos="2568" userDrawn="1">
          <p15:clr>
            <a:srgbClr val="FBAE40"/>
          </p15:clr>
        </p15:guide>
        <p15:guide id="2" pos="3552" userDrawn="1">
          <p15:clr>
            <a:srgbClr val="FBAE40"/>
          </p15:clr>
        </p15:guide>
        <p15:guide id="3" pos="66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Ocean)">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2" name="TextBox 1">
            <a:extLst>
              <a:ext uri="{FF2B5EF4-FFF2-40B4-BE49-F238E27FC236}">
                <a16:creationId xmlns:a16="http://schemas.microsoft.com/office/drawing/2014/main" id="{7C398422-B6B9-4EBE-A07C-87DC66F5DBA1}"/>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877856363"/>
      </p:ext>
    </p:extLst>
  </p:cSld>
  <p:clrMapOvr>
    <a:masterClrMapping/>
  </p:clrMapOvr>
  <p:extLst>
    <p:ext uri="{DCECCB84-F9BA-43D5-87BE-67443E8EF086}">
      <p15:sldGuideLst xmlns:p15="http://schemas.microsoft.com/office/powerpoint/2012/main">
        <p15:guide id="1" pos="2568">
          <p15:clr>
            <a:srgbClr val="FBAE40"/>
          </p15:clr>
        </p15:guide>
        <p15:guide id="2" pos="3552">
          <p15:clr>
            <a:srgbClr val="FBAE40"/>
          </p15:clr>
        </p15:guide>
        <p15:guide id="3" pos="66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Alt.)">
    <p:spTree>
      <p:nvGrpSpPr>
        <p:cNvPr id="1" name=""/>
        <p:cNvGrpSpPr/>
        <p:nvPr/>
      </p:nvGrpSpPr>
      <p:grpSpPr>
        <a:xfrm>
          <a:off x="0" y="0"/>
          <a:ext cx="0" cy="0"/>
          <a:chOff x="0" y="0"/>
          <a:chExt cx="0" cy="0"/>
        </a:xfrm>
      </p:grpSpPr>
      <p:sp>
        <p:nvSpPr>
          <p:cNvPr id="18" name="Table Placeholder 3">
            <a:extLst>
              <a:ext uri="{FF2B5EF4-FFF2-40B4-BE49-F238E27FC236}">
                <a16:creationId xmlns:a16="http://schemas.microsoft.com/office/drawing/2014/main" id="{29860E57-D4BA-412D-AB0C-3CB1EB06CBE1}"/>
              </a:ext>
            </a:extLst>
          </p:cNvPr>
          <p:cNvSpPr>
            <a:spLocks noGrp="1"/>
          </p:cNvSpPr>
          <p:nvPr>
            <p:ph type="tbl" sz="quarter" idx="13" hasCustomPrompt="1"/>
          </p:nvPr>
        </p:nvSpPr>
        <p:spPr>
          <a:xfrm>
            <a:off x="5219700" y="1050913"/>
            <a:ext cx="5796784" cy="475617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C0488C5B-7096-4398-BAE0-24DE02197537}"/>
              </a:ext>
            </a:extLst>
          </p:cNvPr>
          <p:cNvSpPr/>
          <p:nvPr userDrawn="1"/>
        </p:nvSpPr>
        <p:spPr>
          <a:xfrm>
            <a:off x="0" y="0"/>
            <a:ext cx="4076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8FFB688-84DA-469D-9039-F9283D12CB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TextBox 5">
            <a:extLst>
              <a:ext uri="{FF2B5EF4-FFF2-40B4-BE49-F238E27FC236}">
                <a16:creationId xmlns:a16="http://schemas.microsoft.com/office/drawing/2014/main" id="{CDBFA7C3-2B80-4F86-B98A-6358CEF67E34}"/>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tx1"/>
                </a:solidFill>
                <a:latin typeface="Source Serif Pro SemiBold" panose="02040703050405020204" pitchFamily="18" charset="0"/>
                <a:ea typeface="Source Serif Pro SemiBold" panose="02040703050405020204" pitchFamily="18" charset="0"/>
              </a:rPr>
              <a:t>Agenda</a:t>
            </a:r>
          </a:p>
        </p:txBody>
      </p:sp>
    </p:spTree>
    <p:extLst>
      <p:ext uri="{BB962C8B-B14F-4D97-AF65-F5344CB8AC3E}">
        <p14:creationId xmlns:p14="http://schemas.microsoft.com/office/powerpoint/2010/main" val="3004277104"/>
      </p:ext>
    </p:extLst>
  </p:cSld>
  <p:clrMapOvr>
    <a:masterClrMapping/>
  </p:clrMapOvr>
  <p:extLst>
    <p:ext uri="{DCECCB84-F9BA-43D5-87BE-67443E8EF086}">
      <p15:sldGuideLst xmlns:p15="http://schemas.microsoft.com/office/powerpoint/2012/main">
        <p15:guide id="1" pos="3288" userDrawn="1">
          <p15:clr>
            <a:srgbClr val="FBAE40"/>
          </p15:clr>
        </p15:guide>
        <p15:guide id="2" pos="25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Break 1 (Presentation)">
    <p:bg>
      <p:bgPr>
        <a:solidFill>
          <a:schemeClr val="accent2"/>
        </a:solidFill>
        <a:effectLst/>
      </p:bgPr>
    </p:bg>
    <p:spTree>
      <p:nvGrpSpPr>
        <p:cNvPr id="1" name=""/>
        <p:cNvGrpSpPr/>
        <p:nvPr/>
      </p:nvGrpSpPr>
      <p:grpSpPr>
        <a:xfrm>
          <a:off x="0" y="0"/>
          <a:ext cx="0" cy="0"/>
          <a:chOff x="0" y="0"/>
          <a:chExt cx="0" cy="0"/>
        </a:xfrm>
      </p:grpSpPr>
      <p:pic>
        <p:nvPicPr>
          <p:cNvPr id="5" name="Picture 4" descr="A picture containing person, indoor, person, person&#10;&#10;Description automatically generated">
            <a:extLst>
              <a:ext uri="{FF2B5EF4-FFF2-40B4-BE49-F238E27FC236}">
                <a16:creationId xmlns:a16="http://schemas.microsoft.com/office/drawing/2014/main" id="{48404F52-8B3C-A44A-86B2-9492F95E0A9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671082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Break 2 (Presentation)">
    <p:bg>
      <p:bgPr>
        <a:solidFill>
          <a:schemeClr val="accent2"/>
        </a:solidFill>
        <a:effectLst/>
      </p:bgPr>
    </p:bg>
    <p:spTree>
      <p:nvGrpSpPr>
        <p:cNvPr id="1" name=""/>
        <p:cNvGrpSpPr/>
        <p:nvPr/>
      </p:nvGrpSpPr>
      <p:grpSpPr>
        <a:xfrm>
          <a:off x="0" y="0"/>
          <a:ext cx="0" cy="0"/>
          <a:chOff x="0" y="0"/>
          <a:chExt cx="0" cy="0"/>
        </a:xfrm>
      </p:grpSpPr>
      <p:pic>
        <p:nvPicPr>
          <p:cNvPr id="3" name="Picture 2" descr="A group of people sitting at a desk&#10;&#10;Description automatically generated">
            <a:extLst>
              <a:ext uri="{FF2B5EF4-FFF2-40B4-BE49-F238E27FC236}">
                <a16:creationId xmlns:a16="http://schemas.microsoft.com/office/drawing/2014/main" id="{93879190-1FA1-CC47-ABB3-04754E59A72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2255749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71183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373673224"/>
      </p:ext>
    </p:extLst>
  </p:cSld>
  <p:clrMapOvr>
    <a:masterClrMapping/>
  </p:clrMapOvr>
  <p:extLst>
    <p:ext uri="{DCECCB84-F9BA-43D5-87BE-67443E8EF086}">
      <p15:sldGuideLst xmlns:p15="http://schemas.microsoft.com/office/powerpoint/2012/main">
        <p15:guide id="1" pos="273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Report)">
    <p:bg>
      <p:bgPr>
        <a:solidFill>
          <a:schemeClr val="accent3"/>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86C3A3E-300D-42F4-808F-B5A004A9B859}"/>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tx1"/>
                </a:solidFill>
                <a:latin typeface="Source Serif Pro Semibold" panose="02040703050405020204" pitchFamily="18" charset="0"/>
              </a:defRPr>
            </a:lvl1pPr>
          </a:lstStyle>
          <a:p>
            <a:pPr lvl="0"/>
            <a:r>
              <a:rPr lang="en-US"/>
              <a:t>Section Break</a:t>
            </a:r>
          </a:p>
        </p:txBody>
      </p:sp>
      <p:pic>
        <p:nvPicPr>
          <p:cNvPr id="4" name="Picture 3">
            <a:extLst>
              <a:ext uri="{FF2B5EF4-FFF2-40B4-BE49-F238E27FC236}">
                <a16:creationId xmlns:a16="http://schemas.microsoft.com/office/drawing/2014/main" id="{484C38D8-0215-4894-9527-F0EB0195E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1320" y="3712802"/>
            <a:ext cx="1229360" cy="307340"/>
          </a:xfrm>
          <a:prstGeom prst="rect">
            <a:avLst/>
          </a:prstGeom>
        </p:spPr>
      </p:pic>
      <p:pic>
        <p:nvPicPr>
          <p:cNvPr id="5" name="Picture 4">
            <a:extLst>
              <a:ext uri="{FF2B5EF4-FFF2-40B4-BE49-F238E27FC236}">
                <a16:creationId xmlns:a16="http://schemas.microsoft.com/office/drawing/2014/main" id="{A5586BCF-06E3-4E83-B741-48E35892E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Slide Number Placeholder 5">
            <a:extLst>
              <a:ext uri="{FF2B5EF4-FFF2-40B4-BE49-F238E27FC236}">
                <a16:creationId xmlns:a16="http://schemas.microsoft.com/office/drawing/2014/main" id="{0C152E01-1CCF-4B42-8BCC-ACC10506E60A}"/>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481671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Ocean)">
    <p:bg>
      <p:bgPr>
        <a:solidFill>
          <a:schemeClr val="accent2"/>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B425BA46-CDE7-42B9-BD2B-3AEC9EFC56FB}"/>
              </a:ext>
            </a:extLst>
          </p:cNvPr>
          <p:cNvSpPr>
            <a:spLocks noGrp="1"/>
          </p:cNvSpPr>
          <p:nvPr>
            <p:ph type="title" hasCustomPrompt="1"/>
          </p:nvPr>
        </p:nvSpPr>
        <p:spPr>
          <a:xfrm>
            <a:off x="685801" y="2116429"/>
            <a:ext cx="10843180" cy="307777"/>
          </a:xfrm>
          <a:prstGeom prst="rect">
            <a:avLst/>
          </a:prstGeom>
        </p:spPr>
        <p:txBody>
          <a:bodyPr vert="horz" wrap="square" lIns="0" tIns="45720" rIns="0" bIns="45720" rtlCol="0" anchor="t">
            <a:spAutoFit/>
          </a:bodyPr>
          <a:lstStyle>
            <a:lvl1pPr>
              <a:defRPr sz="1400">
                <a:solidFill>
                  <a:srgbClr val="D7ECF3"/>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FA3D9383-43E4-4DA7-AFAF-FEF260A3722C}"/>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7" name="Text Placeholder 10">
            <a:extLst>
              <a:ext uri="{FF2B5EF4-FFF2-40B4-BE49-F238E27FC236}">
                <a16:creationId xmlns:a16="http://schemas.microsoft.com/office/drawing/2014/main" id="{C148ADFB-597C-4185-B2B2-2CCF6E893B21}"/>
              </a:ext>
            </a:extLst>
          </p:cNvPr>
          <p:cNvSpPr>
            <a:spLocks noGrp="1"/>
          </p:cNvSpPr>
          <p:nvPr>
            <p:ph type="body" sz="quarter" idx="10"/>
          </p:nvPr>
        </p:nvSpPr>
        <p:spPr>
          <a:xfrm>
            <a:off x="685800" y="2450173"/>
            <a:ext cx="10843181"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
        <p:nvSpPr>
          <p:cNvPr id="11" name="Slide Number Placeholder 5">
            <a:extLst>
              <a:ext uri="{FF2B5EF4-FFF2-40B4-BE49-F238E27FC236}">
                <a16:creationId xmlns:a16="http://schemas.microsoft.com/office/drawing/2014/main" id="{362F7BC2-1C5F-42E9-A7B7-97C2C1C726F8}"/>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B4DA5E14-ED3C-E041-AEF3-27C6F700869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Tree>
    <p:extLst>
      <p:ext uri="{BB962C8B-B14F-4D97-AF65-F5344CB8AC3E}">
        <p14:creationId xmlns:p14="http://schemas.microsoft.com/office/powerpoint/2010/main" val="336192016"/>
      </p:ext>
    </p:extLst>
  </p:cSld>
  <p:clrMapOvr>
    <a:masterClrMapping/>
  </p:clrMapOvr>
  <p:extLst>
    <p:ext uri="{DCECCB84-F9BA-43D5-87BE-67443E8EF086}">
      <p15:sldGuideLst xmlns:p15="http://schemas.microsoft.com/office/powerpoint/2012/main">
        <p15:guide id="1" pos="432">
          <p15:clr>
            <a:srgbClr val="FBAE40"/>
          </p15:clr>
        </p15:guide>
        <p15:guide id="2" pos="7680" userDrawn="1">
          <p15:clr>
            <a:srgbClr val="FBAE40"/>
          </p15:clr>
        </p15:guide>
        <p15:guide id="3" orient="horz" pos="1320">
          <p15:clr>
            <a:srgbClr val="FBAE40"/>
          </p15:clr>
        </p15:guide>
        <p15:guide id="4" orient="horz" pos="28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9" name="Title Placeholder 1">
            <a:extLst>
              <a:ext uri="{FF2B5EF4-FFF2-40B4-BE49-F238E27FC236}">
                <a16:creationId xmlns:a16="http://schemas.microsoft.com/office/drawing/2014/main" id="{FD4BAB98-11A1-4242-9E9B-2364B133A566}"/>
              </a:ext>
            </a:extLst>
          </p:cNvPr>
          <p:cNvSpPr>
            <a:spLocks noGrp="1"/>
          </p:cNvSpPr>
          <p:nvPr>
            <p:ph type="title" hasCustomPrompt="1"/>
          </p:nvPr>
        </p:nvSpPr>
        <p:spPr>
          <a:xfrm>
            <a:off x="685801" y="2116429"/>
            <a:ext cx="10843178" cy="307777"/>
          </a:xfrm>
          <a:prstGeom prst="rect">
            <a:avLst/>
          </a:prstGeom>
        </p:spPr>
        <p:txBody>
          <a:bodyPr vert="horz" wrap="square" lIns="0" tIns="45720" rIns="0" bIns="45720" rtlCol="0" anchor="t">
            <a:spAutoFit/>
          </a:bodyPr>
          <a:lstStyle>
            <a:lvl1pPr>
              <a:defRPr sz="1400">
                <a:solidFill>
                  <a:schemeClr val="accent1">
                    <a:lumMod val="20000"/>
                    <a:lumOff val="80000"/>
                  </a:schemeClr>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6DF53D94-7EB0-4A49-9C4B-237AF65D8C31}"/>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6" name="Text Placeholder 10">
            <a:extLst>
              <a:ext uri="{FF2B5EF4-FFF2-40B4-BE49-F238E27FC236}">
                <a16:creationId xmlns:a16="http://schemas.microsoft.com/office/drawing/2014/main" id="{84524425-11F0-43F9-8785-B7F6E3292D21}"/>
              </a:ext>
            </a:extLst>
          </p:cNvPr>
          <p:cNvSpPr>
            <a:spLocks noGrp="1"/>
          </p:cNvSpPr>
          <p:nvPr>
            <p:ph type="body" sz="quarter" idx="10"/>
          </p:nvPr>
        </p:nvSpPr>
        <p:spPr>
          <a:xfrm>
            <a:off x="685801" y="2450173"/>
            <a:ext cx="10843180"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4124531850"/>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Sky)">
    <p:bg>
      <p:bgPr>
        <a:solidFill>
          <a:schemeClr val="accent3"/>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8000B85B-D010-46CA-A90A-2E9CC6A9D67B}"/>
              </a:ext>
            </a:extLst>
          </p:cNvPr>
          <p:cNvSpPr>
            <a:spLocks noGrp="1"/>
          </p:cNvSpPr>
          <p:nvPr>
            <p:ph type="title" hasCustomPrompt="1"/>
          </p:nvPr>
        </p:nvSpPr>
        <p:spPr>
          <a:xfrm>
            <a:off x="695740" y="2116429"/>
            <a:ext cx="10833239" cy="307777"/>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F70C9622-C243-4BCB-940C-225385F50804}"/>
              </a:ext>
            </a:extLst>
          </p:cNvPr>
          <p:cNvSpPr>
            <a:spLocks noGrp="1"/>
          </p:cNvSpPr>
          <p:nvPr>
            <p:ph type="body" sz="quarter" idx="11"/>
          </p:nvPr>
        </p:nvSpPr>
        <p:spPr>
          <a:xfrm>
            <a:off x="695740" y="3404390"/>
            <a:ext cx="6551762" cy="1074737"/>
          </a:xfrm>
          <a:prstGeom prst="rect">
            <a:avLst/>
          </a:prstGeom>
        </p:spPr>
        <p:txBody>
          <a:bodyPr lIns="0" tIns="45720" rIns="0" bIns="45720"/>
          <a:lstStyle>
            <a:lvl1pPr>
              <a:lnSpc>
                <a:spcPct val="120000"/>
              </a:lnSpc>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A77ACD30-0BA8-47D5-B296-536BEA1326E8}"/>
              </a:ext>
            </a:extLst>
          </p:cNvPr>
          <p:cNvSpPr>
            <a:spLocks noGrp="1"/>
          </p:cNvSpPr>
          <p:nvPr>
            <p:ph type="body" sz="quarter" idx="10"/>
          </p:nvPr>
        </p:nvSpPr>
        <p:spPr>
          <a:xfrm>
            <a:off x="695739" y="2450173"/>
            <a:ext cx="10833241" cy="928250"/>
          </a:xfrm>
          <a:prstGeom prst="rect">
            <a:avLst/>
          </a:prstGeom>
        </p:spPr>
        <p:txBody>
          <a:bodyPr lIns="0" tIns="45720" rIns="0" bIns="45720" anchor="ctr"/>
          <a:lstStyle>
            <a:lvl1pPr>
              <a:defRPr sz="4000">
                <a:solidFill>
                  <a:schemeClr val="tx1"/>
                </a:solidFill>
                <a:latin typeface="Source Serif Pro Semibold" panose="02040703050405020204" pitchFamily="18" charset="0"/>
              </a:defRPr>
            </a:lvl1pPr>
          </a:lstStyle>
          <a:p>
            <a:pPr lvl="0"/>
            <a:r>
              <a:rPr lang="en-US"/>
              <a:t>Click to edit Master text </a:t>
            </a:r>
          </a:p>
        </p:txBody>
      </p:sp>
      <p:sp>
        <p:nvSpPr>
          <p:cNvPr id="15" name="Slide Number Placeholder 5">
            <a:extLst>
              <a:ext uri="{FF2B5EF4-FFF2-40B4-BE49-F238E27FC236}">
                <a16:creationId xmlns:a16="http://schemas.microsoft.com/office/drawing/2014/main" id="{8B3E4CB2-19BE-42D8-AACA-62AFD291256B}"/>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205D51A-5119-C548-97CB-B2D2F1055EE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446580705"/>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Sky Top">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02C577-74C4-43B3-9808-694932088391}"/>
              </a:ext>
            </a:extLst>
          </p:cNvPr>
          <p:cNvSpPr/>
          <p:nvPr userDrawn="1"/>
        </p:nvSpPr>
        <p:spPr>
          <a:xfrm>
            <a:off x="-1" y="0"/>
            <a:ext cx="12192001"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E96EB497-CDAA-480D-B07A-817F97173EDE}"/>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461C93B1-2FF8-4D18-8EE3-F88E506386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itle Placeholder 1">
            <a:extLst>
              <a:ext uri="{FF2B5EF4-FFF2-40B4-BE49-F238E27FC236}">
                <a16:creationId xmlns:a16="http://schemas.microsoft.com/office/drawing/2014/main" id="{82518699-6D6F-4898-A036-942B8390905A}"/>
              </a:ext>
            </a:extLst>
          </p:cNvPr>
          <p:cNvSpPr>
            <a:spLocks noGrp="1"/>
          </p:cNvSpPr>
          <p:nvPr>
            <p:ph type="title" hasCustomPrompt="1"/>
          </p:nvPr>
        </p:nvSpPr>
        <p:spPr>
          <a:xfrm>
            <a:off x="3564136" y="654117"/>
            <a:ext cx="5053786" cy="286232"/>
          </a:xfrm>
          <a:prstGeom prst="rect">
            <a:avLst/>
          </a:prstGeom>
        </p:spPr>
        <p:txBody>
          <a:bodyPr vert="horz" wrap="square" lIns="0" tIns="45720" rIns="0" bIns="45720" rtlCol="0" anchor="ctr">
            <a:spAutoFit/>
          </a:bodyPr>
          <a:lstStyle>
            <a:lvl1pPr algn="ctr">
              <a:defRPr sz="1400">
                <a:solidFill>
                  <a:schemeClr val="accent2"/>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2352C77D-3D22-48BD-861E-F7FA339B1D41}"/>
              </a:ext>
            </a:extLst>
          </p:cNvPr>
          <p:cNvSpPr>
            <a:spLocks noGrp="1"/>
          </p:cNvSpPr>
          <p:nvPr>
            <p:ph type="body" sz="quarter" idx="11"/>
          </p:nvPr>
        </p:nvSpPr>
        <p:spPr>
          <a:xfrm>
            <a:off x="1614484" y="2007115"/>
            <a:ext cx="8953091" cy="1074737"/>
          </a:xfrm>
          <a:prstGeom prst="rect">
            <a:avLst/>
          </a:prstGeom>
        </p:spPr>
        <p:txBody>
          <a:bodyPr lIns="0" tIns="45720" rIns="0" bIns="45720"/>
          <a:lstStyle>
            <a:lvl1pPr marL="0" indent="0" algn="ctr">
              <a:lnSpc>
                <a:spcPct val="120000"/>
              </a:lnSpc>
              <a:buNone/>
              <a:defRPr sz="1600" b="0">
                <a:solidFill>
                  <a:schemeClr val="tx1"/>
                </a:solidFill>
                <a:latin typeface="+mn-lt"/>
              </a:defRPr>
            </a:lvl1pPr>
          </a:lstStyle>
          <a:p>
            <a:pPr lvl="0"/>
            <a:endParaRPr lang="en-US"/>
          </a:p>
        </p:txBody>
      </p:sp>
      <p:sp>
        <p:nvSpPr>
          <p:cNvPr id="12" name="Text Placeholder 10">
            <a:extLst>
              <a:ext uri="{FF2B5EF4-FFF2-40B4-BE49-F238E27FC236}">
                <a16:creationId xmlns:a16="http://schemas.microsoft.com/office/drawing/2014/main" id="{21581FEC-E463-44E2-8A98-EB8898D83581}"/>
              </a:ext>
            </a:extLst>
          </p:cNvPr>
          <p:cNvSpPr>
            <a:spLocks noGrp="1"/>
          </p:cNvSpPr>
          <p:nvPr>
            <p:ph type="body" sz="quarter" idx="10"/>
          </p:nvPr>
        </p:nvSpPr>
        <p:spPr>
          <a:xfrm>
            <a:off x="674409" y="967647"/>
            <a:ext cx="10833241" cy="928250"/>
          </a:xfrm>
          <a:prstGeom prst="rect">
            <a:avLst/>
          </a:prstGeom>
        </p:spPr>
        <p:txBody>
          <a:bodyPr lIns="0" tIns="45720" rIns="0" bIns="45720" anchor="ctr"/>
          <a:lstStyle>
            <a:lvl1pPr marL="0" indent="0" algn="ctr">
              <a:buNone/>
              <a:defRPr sz="4000">
                <a:solidFill>
                  <a:schemeClr val="tx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2908858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Ocean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614578795"/>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Ocean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100847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Ocean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0184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Ocean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46897489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Red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3756390727"/>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1036527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Red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209682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hite-Red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73574896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hite-Red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231912103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cean Righ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685800" y="3383897"/>
            <a:ext cx="6504446" cy="1300060"/>
          </a:xfrm>
          <a:prstGeom prst="rect">
            <a:avLst/>
          </a:prstGeom>
        </p:spPr>
        <p:txBody>
          <a:bodyPr lIns="0" tIns="45720" rIns="0" bIns="45720"/>
          <a:lstStyle>
            <a:lvl1pPr>
              <a:lnSpc>
                <a:spcPct val="120000"/>
              </a:lnSpc>
              <a:defRPr lang="en-US" sz="14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685800" y="2561959"/>
            <a:ext cx="6504445"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2" name="Picture 11">
            <a:extLst>
              <a:ext uri="{FF2B5EF4-FFF2-40B4-BE49-F238E27FC236}">
                <a16:creationId xmlns:a16="http://schemas.microsoft.com/office/drawing/2014/main" id="{D1551E63-C19C-4BC3-9C19-0E13438A2C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3" name="Picture Placeholder 19">
            <a:extLst>
              <a:ext uri="{FF2B5EF4-FFF2-40B4-BE49-F238E27FC236}">
                <a16:creationId xmlns:a16="http://schemas.microsoft.com/office/drawing/2014/main" id="{72C36D52-3835-4E25-B480-12E7459985AA}"/>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277588596"/>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cean lef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10248"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602324"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602323" y="3383897"/>
            <a:ext cx="7361077"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602324" y="2561959"/>
            <a:ext cx="7361076"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422968" y="1625506"/>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Slide Number Placeholder 5">
            <a:extLst>
              <a:ext uri="{FF2B5EF4-FFF2-40B4-BE49-F238E27FC236}">
                <a16:creationId xmlns:a16="http://schemas.microsoft.com/office/drawing/2014/main" id="{EAD24F7A-F1BD-4409-BB9C-CD77370E197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0" name="Picture Placeholder 19">
            <a:extLst>
              <a:ext uri="{FF2B5EF4-FFF2-40B4-BE49-F238E27FC236}">
                <a16:creationId xmlns:a16="http://schemas.microsoft.com/office/drawing/2014/main" id="{0CB5712D-138A-444C-AA01-21A9B10AC736}"/>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335494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cean Left Medium">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0C4F39D7-58B6-47B8-8BDF-5056DEC1AE6F}"/>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8" name="Text Placeholder 12">
            <a:extLst>
              <a:ext uri="{FF2B5EF4-FFF2-40B4-BE49-F238E27FC236}">
                <a16:creationId xmlns:a16="http://schemas.microsoft.com/office/drawing/2014/main" id="{A76D088D-C773-4353-89D6-394797E47B93}"/>
              </a:ext>
            </a:extLst>
          </p:cNvPr>
          <p:cNvSpPr>
            <a:spLocks noGrp="1"/>
          </p:cNvSpPr>
          <p:nvPr>
            <p:ph type="body" sz="quarter" idx="11"/>
          </p:nvPr>
        </p:nvSpPr>
        <p:spPr>
          <a:xfrm>
            <a:off x="685800" y="3383897"/>
            <a:ext cx="4833652" cy="1300060"/>
          </a:xfrm>
          <a:prstGeom prst="rect">
            <a:avLst/>
          </a:prstGeom>
        </p:spPr>
        <p:txBody>
          <a:bodyPr lIns="0" tIns="45720" rIns="0" bIns="45720"/>
          <a:lstStyle>
            <a:lvl1pPr marL="0" indent="0">
              <a:lnSpc>
                <a:spcPct val="120000"/>
              </a:lnSpc>
              <a:buNone/>
              <a:defRPr lang="en-US" sz="1600" b="0" dirty="0">
                <a:solidFill>
                  <a:schemeClr val="bg1"/>
                </a:solidFill>
              </a:defRPr>
            </a:lvl1pPr>
          </a:lstStyle>
          <a:p>
            <a:pPr marL="228600" lvl="0" indent="-228600">
              <a:lnSpc>
                <a:spcPct val="100000"/>
              </a:lnSpc>
              <a:spcBef>
                <a:spcPts val="0"/>
              </a:spcBef>
            </a:pPr>
            <a:endParaRPr lang="en-US"/>
          </a:p>
        </p:txBody>
      </p:sp>
      <p:sp>
        <p:nvSpPr>
          <p:cNvPr id="11" name="Text Placeholder 6">
            <a:extLst>
              <a:ext uri="{FF2B5EF4-FFF2-40B4-BE49-F238E27FC236}">
                <a16:creationId xmlns:a16="http://schemas.microsoft.com/office/drawing/2014/main" id="{DF1D8E9A-D7DF-4486-B849-AE8F3A057DAF}"/>
              </a:ext>
            </a:extLst>
          </p:cNvPr>
          <p:cNvSpPr>
            <a:spLocks noGrp="1"/>
          </p:cNvSpPr>
          <p:nvPr>
            <p:ph type="body" sz="quarter" idx="17" hasCustomPrompt="1"/>
          </p:nvPr>
        </p:nvSpPr>
        <p:spPr>
          <a:xfrm>
            <a:off x="685800" y="2561959"/>
            <a:ext cx="4833651"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a:t>
            </a: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4" name="Slide Number Placeholder 5">
            <a:extLst>
              <a:ext uri="{FF2B5EF4-FFF2-40B4-BE49-F238E27FC236}">
                <a16:creationId xmlns:a16="http://schemas.microsoft.com/office/drawing/2014/main" id="{4657A176-F35F-444B-B49B-FB09AD8A00DD}"/>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15" name="Picture 14">
            <a:extLst>
              <a:ext uri="{FF2B5EF4-FFF2-40B4-BE49-F238E27FC236}">
                <a16:creationId xmlns:a16="http://schemas.microsoft.com/office/drawing/2014/main" id="{036D6234-99C7-4AFD-8BEA-F9822B5D7F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0" name="Picture Placeholder 19">
            <a:extLst>
              <a:ext uri="{FF2B5EF4-FFF2-40B4-BE49-F238E27FC236}">
                <a16:creationId xmlns:a16="http://schemas.microsoft.com/office/drawing/2014/main" id="{8BCEA76B-BEE9-43C8-931C-AD9C9E092C32}"/>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4289961"/>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cean Right Medium">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20" name="Picture 19">
            <a:extLst>
              <a:ext uri="{FF2B5EF4-FFF2-40B4-BE49-F238E27FC236}">
                <a16:creationId xmlns:a16="http://schemas.microsoft.com/office/drawing/2014/main" id="{73B7E2D5-704C-4398-BC5D-13B9DB8F4B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1" name="Picture Placeholder 19">
            <a:extLst>
              <a:ext uri="{FF2B5EF4-FFF2-40B4-BE49-F238E27FC236}">
                <a16:creationId xmlns:a16="http://schemas.microsoft.com/office/drawing/2014/main" id="{F659A88F-3624-4218-A1AE-F163FF80F026}"/>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53048622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Bio">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0D38BB4-309D-4C72-8134-0B5A37AA87AB}"/>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Title Placeholder 1">
            <a:extLst>
              <a:ext uri="{FF2B5EF4-FFF2-40B4-BE49-F238E27FC236}">
                <a16:creationId xmlns:a16="http://schemas.microsoft.com/office/drawing/2014/main" id="{46AC14B0-4862-408A-8225-E1F41C148484}"/>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pic>
        <p:nvPicPr>
          <p:cNvPr id="35" name="Picture 34">
            <a:extLst>
              <a:ext uri="{FF2B5EF4-FFF2-40B4-BE49-F238E27FC236}">
                <a16:creationId xmlns:a16="http://schemas.microsoft.com/office/drawing/2014/main" id="{990DA33E-FC03-4891-98D9-0AC3A54F5CD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extBox 14">
            <a:extLst>
              <a:ext uri="{FF2B5EF4-FFF2-40B4-BE49-F238E27FC236}">
                <a16:creationId xmlns:a16="http://schemas.microsoft.com/office/drawing/2014/main" id="{D82818A0-C71F-4C25-A182-852515233F76}"/>
              </a:ext>
            </a:extLst>
          </p:cNvPr>
          <p:cNvSpPr txBox="1"/>
          <p:nvPr userDrawn="1"/>
        </p:nvSpPr>
        <p:spPr>
          <a:xfrm>
            <a:off x="4873492" y="1320236"/>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17" name="TextBox 16">
            <a:extLst>
              <a:ext uri="{FF2B5EF4-FFF2-40B4-BE49-F238E27FC236}">
                <a16:creationId xmlns:a16="http://schemas.microsoft.com/office/drawing/2014/main" id="{974BA5BC-D0E9-4D7D-811E-31B5EB8E8563}"/>
              </a:ext>
            </a:extLst>
          </p:cNvPr>
          <p:cNvSpPr txBox="1"/>
          <p:nvPr userDrawn="1"/>
        </p:nvSpPr>
        <p:spPr>
          <a:xfrm>
            <a:off x="4873492" y="4224858"/>
            <a:ext cx="1945565" cy="261610"/>
          </a:xfrm>
          <a:prstGeom prst="rect">
            <a:avLst/>
          </a:prstGeom>
          <a:noFill/>
        </p:spPr>
        <p:txBody>
          <a:bodyPr wrap="square" rtlCol="0">
            <a:spAutoFit/>
          </a:bodyPr>
          <a:lstStyle/>
          <a:p>
            <a:r>
              <a:rPr lang="en-US" sz="1100">
                <a:solidFill>
                  <a:schemeClr val="accent2"/>
                </a:solidFill>
                <a:latin typeface="+mj-lt"/>
              </a:rPr>
              <a:t>RELEVANT EXPERIENCE</a:t>
            </a:r>
          </a:p>
        </p:txBody>
      </p:sp>
      <p:pic>
        <p:nvPicPr>
          <p:cNvPr id="19" name="Graphic 18">
            <a:extLst>
              <a:ext uri="{FF2B5EF4-FFF2-40B4-BE49-F238E27FC236}">
                <a16:creationId xmlns:a16="http://schemas.microsoft.com/office/drawing/2014/main" id="{76ABAC3C-28F8-486C-BB8C-C1F0D3B2F7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01076" y="1345288"/>
            <a:ext cx="305097" cy="305097"/>
          </a:xfrm>
          <a:prstGeom prst="rect">
            <a:avLst/>
          </a:prstGeom>
        </p:spPr>
      </p:pic>
      <p:pic>
        <p:nvPicPr>
          <p:cNvPr id="20" name="Graphic 19">
            <a:extLst>
              <a:ext uri="{FF2B5EF4-FFF2-40B4-BE49-F238E27FC236}">
                <a16:creationId xmlns:a16="http://schemas.microsoft.com/office/drawing/2014/main" id="{F8C0A866-BBA9-4685-8426-583B5F5374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401076" y="2172784"/>
            <a:ext cx="305097" cy="305097"/>
          </a:xfrm>
          <a:prstGeom prst="rect">
            <a:avLst/>
          </a:prstGeom>
        </p:spPr>
      </p:pic>
      <p:pic>
        <p:nvPicPr>
          <p:cNvPr id="21" name="Graphic 20">
            <a:extLst>
              <a:ext uri="{FF2B5EF4-FFF2-40B4-BE49-F238E27FC236}">
                <a16:creationId xmlns:a16="http://schemas.microsoft.com/office/drawing/2014/main" id="{93A52A15-7406-4DC0-9F6B-3DE5A786B48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401076" y="5300772"/>
            <a:ext cx="305097" cy="305097"/>
          </a:xfrm>
          <a:prstGeom prst="rect">
            <a:avLst/>
          </a:prstGeom>
        </p:spPr>
      </p:pic>
      <p:pic>
        <p:nvPicPr>
          <p:cNvPr id="22" name="Graphic 21">
            <a:extLst>
              <a:ext uri="{FF2B5EF4-FFF2-40B4-BE49-F238E27FC236}">
                <a16:creationId xmlns:a16="http://schemas.microsoft.com/office/drawing/2014/main" id="{3BA62C29-7DAB-4AD5-9907-1D4E997BE26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401076" y="4251138"/>
            <a:ext cx="305097" cy="305097"/>
          </a:xfrm>
          <a:prstGeom prst="rect">
            <a:avLst/>
          </a:prstGeom>
        </p:spPr>
      </p:pic>
      <p:sp>
        <p:nvSpPr>
          <p:cNvPr id="4" name="Picture Placeholder 3">
            <a:extLst>
              <a:ext uri="{FF2B5EF4-FFF2-40B4-BE49-F238E27FC236}">
                <a16:creationId xmlns:a16="http://schemas.microsoft.com/office/drawing/2014/main" id="{C5957388-6400-42C2-AAEC-51DA0586630C}"/>
              </a:ext>
            </a:extLst>
          </p:cNvPr>
          <p:cNvSpPr>
            <a:spLocks noGrp="1"/>
          </p:cNvSpPr>
          <p:nvPr>
            <p:ph type="pic" sz="quarter" idx="13"/>
          </p:nvPr>
        </p:nvSpPr>
        <p:spPr>
          <a:xfrm>
            <a:off x="495300" y="1340290"/>
            <a:ext cx="3144053" cy="3300721"/>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24" name="Picture Placeholder 23">
            <a:extLst>
              <a:ext uri="{FF2B5EF4-FFF2-40B4-BE49-F238E27FC236}">
                <a16:creationId xmlns:a16="http://schemas.microsoft.com/office/drawing/2014/main" id="{99D5565B-81B0-436B-95D0-C00BE8C45764}"/>
              </a:ext>
            </a:extLst>
          </p:cNvPr>
          <p:cNvSpPr>
            <a:spLocks noGrp="1"/>
          </p:cNvSpPr>
          <p:nvPr>
            <p:ph type="pic" sz="quarter" idx="14" hasCustomPrompt="1"/>
          </p:nvPr>
        </p:nvSpPr>
        <p:spPr>
          <a:xfrm>
            <a:off x="4966134"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5" name="Picture Placeholder 23">
            <a:extLst>
              <a:ext uri="{FF2B5EF4-FFF2-40B4-BE49-F238E27FC236}">
                <a16:creationId xmlns:a16="http://schemas.microsoft.com/office/drawing/2014/main" id="{5E534F06-595C-48F9-83ED-EAD0A8C95417}"/>
              </a:ext>
            </a:extLst>
          </p:cNvPr>
          <p:cNvSpPr>
            <a:spLocks noGrp="1"/>
          </p:cNvSpPr>
          <p:nvPr>
            <p:ph type="pic" sz="quarter" idx="15" hasCustomPrompt="1"/>
          </p:nvPr>
        </p:nvSpPr>
        <p:spPr>
          <a:xfrm>
            <a:off x="6207953"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6" name="Picture Placeholder 23">
            <a:extLst>
              <a:ext uri="{FF2B5EF4-FFF2-40B4-BE49-F238E27FC236}">
                <a16:creationId xmlns:a16="http://schemas.microsoft.com/office/drawing/2014/main" id="{BC49182B-552D-4852-8A9E-E427371EA0CA}"/>
              </a:ext>
            </a:extLst>
          </p:cNvPr>
          <p:cNvSpPr>
            <a:spLocks noGrp="1"/>
          </p:cNvSpPr>
          <p:nvPr>
            <p:ph type="pic" sz="quarter" idx="16" hasCustomPrompt="1"/>
          </p:nvPr>
        </p:nvSpPr>
        <p:spPr>
          <a:xfrm>
            <a:off x="7449772"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7" name="Picture Placeholder 23">
            <a:extLst>
              <a:ext uri="{FF2B5EF4-FFF2-40B4-BE49-F238E27FC236}">
                <a16:creationId xmlns:a16="http://schemas.microsoft.com/office/drawing/2014/main" id="{95945030-D077-4617-B7C0-94CEB725F5EF}"/>
              </a:ext>
            </a:extLst>
          </p:cNvPr>
          <p:cNvSpPr>
            <a:spLocks noGrp="1"/>
          </p:cNvSpPr>
          <p:nvPr>
            <p:ph type="pic" sz="quarter" idx="17" hasCustomPrompt="1"/>
          </p:nvPr>
        </p:nvSpPr>
        <p:spPr>
          <a:xfrm>
            <a:off x="8691591"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8" name="Picture Placeholder 23">
            <a:extLst>
              <a:ext uri="{FF2B5EF4-FFF2-40B4-BE49-F238E27FC236}">
                <a16:creationId xmlns:a16="http://schemas.microsoft.com/office/drawing/2014/main" id="{D0277872-D66A-4D28-95BF-2942D75E0244}"/>
              </a:ext>
            </a:extLst>
          </p:cNvPr>
          <p:cNvSpPr>
            <a:spLocks noGrp="1"/>
          </p:cNvSpPr>
          <p:nvPr>
            <p:ph type="pic" sz="quarter" idx="18" hasCustomPrompt="1"/>
          </p:nvPr>
        </p:nvSpPr>
        <p:spPr>
          <a:xfrm>
            <a:off x="9933411" y="4556235"/>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30" name="Text Placeholder 29">
            <a:extLst>
              <a:ext uri="{FF2B5EF4-FFF2-40B4-BE49-F238E27FC236}">
                <a16:creationId xmlns:a16="http://schemas.microsoft.com/office/drawing/2014/main" id="{3827B6A0-38C1-4892-A103-A67A5BE2DBC2}"/>
              </a:ext>
            </a:extLst>
          </p:cNvPr>
          <p:cNvSpPr>
            <a:spLocks noGrp="1"/>
          </p:cNvSpPr>
          <p:nvPr>
            <p:ph type="body" sz="quarter" idx="19" hasCustomPrompt="1"/>
          </p:nvPr>
        </p:nvSpPr>
        <p:spPr>
          <a:xfrm>
            <a:off x="4433338" y="497025"/>
            <a:ext cx="4211637" cy="646330"/>
          </a:xfrm>
          <a:prstGeom prst="rect">
            <a:avLst/>
          </a:prstGeom>
        </p:spPr>
        <p:txBody>
          <a:bodyPr lIns="0" tIns="0" rIns="0" bIns="0" anchor="ctr"/>
          <a:lstStyle>
            <a:lvl1pPr>
              <a:defRPr sz="3600">
                <a:latin typeface="Source Serif Pro Semibold" panose="02040703050405020204" pitchFamily="18" charset="0"/>
              </a:defRPr>
            </a:lvl1pPr>
          </a:lstStyle>
          <a:p>
            <a:pPr lvl="0"/>
            <a:r>
              <a:rPr lang="en-US"/>
              <a:t>First Last</a:t>
            </a:r>
          </a:p>
        </p:txBody>
      </p:sp>
      <p:sp>
        <p:nvSpPr>
          <p:cNvPr id="32" name="Text Placeholder 31">
            <a:extLst>
              <a:ext uri="{FF2B5EF4-FFF2-40B4-BE49-F238E27FC236}">
                <a16:creationId xmlns:a16="http://schemas.microsoft.com/office/drawing/2014/main" id="{0B1E085F-80CF-4D70-B58B-EB91DF018C57}"/>
              </a:ext>
            </a:extLst>
          </p:cNvPr>
          <p:cNvSpPr>
            <a:spLocks noGrp="1"/>
          </p:cNvSpPr>
          <p:nvPr>
            <p:ph type="body" sz="quarter" idx="20" hasCustomPrompt="1"/>
          </p:nvPr>
        </p:nvSpPr>
        <p:spPr>
          <a:xfrm>
            <a:off x="4873492" y="1539823"/>
            <a:ext cx="4915967" cy="273369"/>
          </a:xfrm>
          <a:prstGeom prst="rect">
            <a:avLst/>
          </a:prstGeom>
        </p:spPr>
        <p:txBody>
          <a:bodyPr lIns="91440" tIns="45720" rIns="91440" bIns="45720"/>
          <a:lstStyle>
            <a:lvl1pPr>
              <a:defRPr sz="1100" b="0">
                <a:latin typeface="+mn-lt"/>
              </a:defRPr>
            </a:lvl1pPr>
          </a:lstStyle>
          <a:p>
            <a:pPr lvl="0"/>
            <a:r>
              <a:rPr lang="en-US"/>
              <a:t>Title, Practice</a:t>
            </a:r>
          </a:p>
        </p:txBody>
      </p:sp>
      <p:sp>
        <p:nvSpPr>
          <p:cNvPr id="33" name="TextBox 32">
            <a:extLst>
              <a:ext uri="{FF2B5EF4-FFF2-40B4-BE49-F238E27FC236}">
                <a16:creationId xmlns:a16="http://schemas.microsoft.com/office/drawing/2014/main" id="{D00F452E-78C9-4977-95FB-5B01F357002F}"/>
              </a:ext>
            </a:extLst>
          </p:cNvPr>
          <p:cNvSpPr txBox="1"/>
          <p:nvPr userDrawn="1"/>
        </p:nvSpPr>
        <p:spPr>
          <a:xfrm>
            <a:off x="4873492" y="2109134"/>
            <a:ext cx="1466850"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34" name="Text Placeholder 31">
            <a:extLst>
              <a:ext uri="{FF2B5EF4-FFF2-40B4-BE49-F238E27FC236}">
                <a16:creationId xmlns:a16="http://schemas.microsoft.com/office/drawing/2014/main" id="{C417E835-6CCF-4E1A-820B-0027C4590F29}"/>
              </a:ext>
            </a:extLst>
          </p:cNvPr>
          <p:cNvSpPr>
            <a:spLocks noGrp="1"/>
          </p:cNvSpPr>
          <p:nvPr>
            <p:ph type="body" sz="quarter" idx="21"/>
          </p:nvPr>
        </p:nvSpPr>
        <p:spPr>
          <a:xfrm>
            <a:off x="4873492" y="2328721"/>
            <a:ext cx="5994957" cy="1652946"/>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37" name="TextBox 36">
            <a:extLst>
              <a:ext uri="{FF2B5EF4-FFF2-40B4-BE49-F238E27FC236}">
                <a16:creationId xmlns:a16="http://schemas.microsoft.com/office/drawing/2014/main" id="{1BE0FF64-CB87-49AB-B77A-37FDBEB6C345}"/>
              </a:ext>
            </a:extLst>
          </p:cNvPr>
          <p:cNvSpPr txBox="1"/>
          <p:nvPr userDrawn="1"/>
        </p:nvSpPr>
        <p:spPr>
          <a:xfrm>
            <a:off x="4873492" y="5253789"/>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38" name="Text Placeholder 31">
            <a:extLst>
              <a:ext uri="{FF2B5EF4-FFF2-40B4-BE49-F238E27FC236}">
                <a16:creationId xmlns:a16="http://schemas.microsoft.com/office/drawing/2014/main" id="{56F2B899-2D1C-4C0E-91D8-CEAE745A286C}"/>
              </a:ext>
            </a:extLst>
          </p:cNvPr>
          <p:cNvSpPr>
            <a:spLocks noGrp="1"/>
          </p:cNvSpPr>
          <p:nvPr>
            <p:ph type="body" sz="quarter" idx="22" hasCustomPrompt="1"/>
          </p:nvPr>
        </p:nvSpPr>
        <p:spPr>
          <a:xfrm>
            <a:off x="4873492" y="5473376"/>
            <a:ext cx="5994957" cy="791121"/>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spTree>
    <p:extLst>
      <p:ext uri="{BB962C8B-B14F-4D97-AF65-F5344CB8AC3E}">
        <p14:creationId xmlns:p14="http://schemas.microsoft.com/office/powerpoint/2010/main" val="410445506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3101508194"/>
      </p:ext>
    </p:extLst>
  </p:cSld>
  <p:clrMapOvr>
    <a:masterClrMapping/>
  </p:clrMapOvr>
  <p:extLst>
    <p:ext uri="{DCECCB84-F9BA-43D5-87BE-67443E8EF086}">
      <p15:sldGuideLst xmlns:p15="http://schemas.microsoft.com/office/powerpoint/2012/main">
        <p15:guide id="1" pos="27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Gho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696D51F-815F-C347-9ACB-FFD0B48D3D00}"/>
              </a:ext>
            </a:extLst>
          </p:cNvPr>
          <p:cNvCxnSpPr>
            <a:cxnSpLocks/>
          </p:cNvCxnSpPr>
          <p:nvPr userDrawn="1"/>
        </p:nvCxnSpPr>
        <p:spPr>
          <a:xfrm>
            <a:off x="228600" y="566883"/>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8E7D8CB-A7E2-4547-98AA-E8B1318784F7}"/>
              </a:ext>
            </a:extLst>
          </p:cNvPr>
          <p:cNvSpPr/>
          <p:nvPr userDrawn="1"/>
        </p:nvSpPr>
        <p:spPr>
          <a:xfrm>
            <a:off x="215153" y="1165412"/>
            <a:ext cx="11770659" cy="2151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EF2A0ABA-223D-4D9B-A44A-D13E47191E6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8" name="Slide Number Placeholder 5">
            <a:extLst>
              <a:ext uri="{FF2B5EF4-FFF2-40B4-BE49-F238E27FC236}">
                <a16:creationId xmlns:a16="http://schemas.microsoft.com/office/drawing/2014/main" id="{78EDE92B-C694-41FF-ADE1-76B4947AEC3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7" name="Picture 6">
            <a:extLst>
              <a:ext uri="{FF2B5EF4-FFF2-40B4-BE49-F238E27FC236}">
                <a16:creationId xmlns:a16="http://schemas.microsoft.com/office/drawing/2014/main" id="{403BAF3F-4A9D-CB49-A94E-4D6049EB358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277969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eadline">
    <p:bg>
      <p:bgPr>
        <a:solidFill>
          <a:schemeClr val="bg1"/>
        </a:solidFill>
        <a:effectLst/>
      </p:bgPr>
    </p:bg>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F9A5EBDB-8EE1-4F44-A3A6-82B2457CB41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9" name="Text Placeholder 2">
            <a:extLst>
              <a:ext uri="{FF2B5EF4-FFF2-40B4-BE49-F238E27FC236}">
                <a16:creationId xmlns:a16="http://schemas.microsoft.com/office/drawing/2014/main" id="{F8938983-23CE-4EC4-8A70-2D1F0EDE5FA4}"/>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6" name="Straight Connector 5">
            <a:extLst>
              <a:ext uri="{FF2B5EF4-FFF2-40B4-BE49-F238E27FC236}">
                <a16:creationId xmlns:a16="http://schemas.microsoft.com/office/drawing/2014/main" id="{BC4CCE6C-B45D-4925-97AC-D4AD65034605}"/>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40BFFC8-86F6-E744-9C41-C0C38436CF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Title Placeholder 1">
            <a:extLst>
              <a:ext uri="{FF2B5EF4-FFF2-40B4-BE49-F238E27FC236}">
                <a16:creationId xmlns:a16="http://schemas.microsoft.com/office/drawing/2014/main" id="{F71179A4-D7E7-4B99-A97D-86F18EA350F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408702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Headline + Subtitle">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E8FA8114-F280-43DE-B951-9C673C7D33A0}"/>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5" name="Slide Number Placeholder 5">
            <a:extLst>
              <a:ext uri="{FF2B5EF4-FFF2-40B4-BE49-F238E27FC236}">
                <a16:creationId xmlns:a16="http://schemas.microsoft.com/office/drawing/2014/main" id="{861925A2-158D-4AEE-B864-D27872DF956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48A3DA8F-4020-45C4-9A08-01D08DF1CB2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67B6FA87-E311-4D30-9333-71883148BB30}"/>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1BF652F-9ACD-CD43-A727-984314A1B9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544D68B5-934D-4836-B093-02BAA91DF4C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157151168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 + Bullet (One Column)">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2C8AA0C9-68DF-4895-9079-6CBBE673396C}"/>
              </a:ext>
            </a:extLst>
          </p:cNvPr>
          <p:cNvSpPr>
            <a:spLocks noGrp="1"/>
          </p:cNvSpPr>
          <p:nvPr>
            <p:ph type="body" sz="quarter" idx="30"/>
          </p:nvPr>
        </p:nvSpPr>
        <p:spPr>
          <a:xfrm>
            <a:off x="234657" y="1575034"/>
            <a:ext cx="1172874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Slide Number Placeholder 5">
            <a:extLst>
              <a:ext uri="{FF2B5EF4-FFF2-40B4-BE49-F238E27FC236}">
                <a16:creationId xmlns:a16="http://schemas.microsoft.com/office/drawing/2014/main" id="{9D31F7A7-3303-4DD1-8DC4-E19E326C168F}"/>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956B7297-E5A6-454C-AB4B-EF6CB5CF85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804226F5-6F20-4BE0-AE35-75FC3920D4A2}"/>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D358E59-5DA4-A140-BA5B-5741C6E4EC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B353829-9BC6-4CF2-B386-401FB3B5F5C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0" name="Text Placeholder 12">
            <a:extLst>
              <a:ext uri="{FF2B5EF4-FFF2-40B4-BE49-F238E27FC236}">
                <a16:creationId xmlns:a16="http://schemas.microsoft.com/office/drawing/2014/main" id="{8AACA034-E252-46B0-99CA-C5DFA5A84E6E}"/>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Tree>
    <p:extLst>
      <p:ext uri="{BB962C8B-B14F-4D97-AF65-F5344CB8AC3E}">
        <p14:creationId xmlns:p14="http://schemas.microsoft.com/office/powerpoint/2010/main" val="36308958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1 Column)">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C5925C1-472B-4EB8-BEE6-AAF3A024798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Text Placeholder 2">
            <a:extLst>
              <a:ext uri="{FF2B5EF4-FFF2-40B4-BE49-F238E27FC236}">
                <a16:creationId xmlns:a16="http://schemas.microsoft.com/office/drawing/2014/main" id="{A1BD857B-F857-45A8-A3C6-577C79273A1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1F9C8636-DFC3-4484-A420-6E1959C477F7}"/>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F327D9-0CAE-0F47-8E09-411B045A56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221E4861-2ECA-498B-BE70-2CF8B3BE93C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D18E2A3E-B878-49EF-BC57-593512E30070}"/>
              </a:ext>
            </a:extLst>
          </p:cNvPr>
          <p:cNvSpPr>
            <a:spLocks noGrp="1"/>
          </p:cNvSpPr>
          <p:nvPr>
            <p:ph type="body" sz="quarter" idx="30"/>
          </p:nvPr>
        </p:nvSpPr>
        <p:spPr>
          <a:xfrm>
            <a:off x="234657" y="1409700"/>
            <a:ext cx="11728743" cy="4923847"/>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72416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619632"/>
      </p:ext>
    </p:extLst>
  </p:cSld>
  <p:clrMap bg1="lt1" tx1="dk1" bg2="lt2" tx2="dk2" accent1="accent1" accent2="accent2" accent3="accent3" accent4="accent4" accent5="accent5" accent6="accent6" hlink="hlink" folHlink="folHlink"/>
  <p:sldLayoutIdLst>
    <p:sldLayoutId id="2147483940" r:id="rId1"/>
    <p:sldLayoutId id="2147484121" r:id="rId2"/>
    <p:sldLayoutId id="2147484141"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803811"/>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142" r:id="rId13"/>
    <p:sldLayoutId id="2147484144" r:id="rId1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orient="horz" pos="888">
          <p15:clr>
            <a:srgbClr val="F26B43"/>
          </p15:clr>
        </p15:guide>
        <p15:guide id="11" orient="horz" pos="7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261249"/>
      </p:ext>
    </p:extLst>
  </p:cSld>
  <p:clrMap bg1="lt1" tx1="dk1" bg2="lt2" tx2="dk2" accent1="accent1" accent2="accent2" accent3="accent3" accent4="accent4" accent5="accent5" accent6="accent6" hlink="hlink" folHlink="folHlink"/>
  <p:sldLayoutIdLst>
    <p:sldLayoutId id="2147484115" r:id="rId1"/>
    <p:sldLayoutId id="2147484130"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841177"/>
      </p:ext>
    </p:extLst>
  </p:cSld>
  <p:clrMap bg1="lt1" tx1="dk1" bg2="lt2" tx2="dk2" accent1="accent1" accent2="accent2" accent3="accent3" accent4="accent4" accent5="accent5" accent6="accent6" hlink="hlink" folHlink="folHlink"/>
  <p:sldLayoutIdLst>
    <p:sldLayoutId id="2147484049" r:id="rId1"/>
    <p:sldLayoutId id="2147484048" r:id="rId2"/>
    <p:sldLayoutId id="2147484050"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4" pos="7608">
          <p15:clr>
            <a:srgbClr val="F26B43"/>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118128"/>
      </p:ext>
    </p:extLst>
  </p:cSld>
  <p:clrMap bg1="lt1" tx1="dk1" bg2="lt2" tx2="dk2" accent1="accent1" accent2="accent2" accent3="accent3" accent4="accent4" accent5="accent5" accent6="accent6" hlink="hlink" folHlink="folHlink"/>
  <p:sldLayoutIdLst>
    <p:sldLayoutId id="2147484118" r:id="rId1"/>
    <p:sldLayoutId id="2147483970" r:id="rId2"/>
    <p:sldLayoutId id="2147484122" r:id="rId3"/>
    <p:sldLayoutId id="2147483969" r:id="rId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50450"/>
      </p:ext>
    </p:extLst>
  </p:cSld>
  <p:clrMap bg1="lt1" tx1="dk1" bg2="lt2" tx2="dk2" accent1="accent1" accent2="accent2" accent3="accent3" accent4="accent4" accent5="accent5" accent6="accent6" hlink="hlink" folHlink="folHlink"/>
  <p:sldLayoutIdLst>
    <p:sldLayoutId id="2147484010" r:id="rId1"/>
    <p:sldLayoutId id="2147484100" r:id="rId2"/>
    <p:sldLayoutId id="2147484099" r:id="rId3"/>
    <p:sldLayoutId id="2147484012" r:id="rId4"/>
    <p:sldLayoutId id="2147484014" r:id="rId5"/>
    <p:sldLayoutId id="2147484015" r:id="rId6"/>
    <p:sldLayoutId id="2147484016" r:id="rId7"/>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371779"/>
      </p:ext>
    </p:extLst>
  </p:cSld>
  <p:clrMap bg1="lt1" tx1="dk1" bg2="lt2" tx2="dk2" accent1="accent1" accent2="accent2" accent3="accent3" accent4="accent4" accent5="accent5" accent6="accent6" hlink="hlink" folHlink="folHlink"/>
  <p:sldLayoutIdLst>
    <p:sldLayoutId id="2147484129" r:id="rId1"/>
    <p:sldLayoutId id="2147483864" r:id="rId2"/>
    <p:sldLayoutId id="2147483887" r:id="rId3"/>
    <p:sldLayoutId id="2147483888" r:id="rId4"/>
    <p:sldLayoutId id="2147483866" r:id="rId5"/>
    <p:sldLayoutId id="2147484125" r:id="rId6"/>
    <p:sldLayoutId id="2147484126" r:id="rId7"/>
    <p:sldLayoutId id="2147484127" r:id="rId8"/>
    <p:sldLayoutId id="2147484128" r:id="rId9"/>
    <p:sldLayoutId id="2147483889" r:id="rId10"/>
    <p:sldLayoutId id="2147483890" r:id="rId11"/>
    <p:sldLayoutId id="2147483892" r:id="rId12"/>
    <p:sldLayoutId id="2147483891" r:id="rId13"/>
  </p:sldLayoutIdLst>
  <p:hf hdr="0" ftr="0" dt="0"/>
  <p:txStyles>
    <p:titleStyle>
      <a:lvl1pPr algn="l" defTabSz="914400" rtl="0" eaLnBrk="1" latinLnBrk="0" hangingPunct="1">
        <a:lnSpc>
          <a:spcPct val="90000"/>
        </a:lnSpc>
        <a:spcBef>
          <a:spcPct val="0"/>
        </a:spcBef>
        <a:buNone/>
        <a:defRPr sz="1100" kern="1200">
          <a:solidFill>
            <a:srgbClr val="9B9B9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4">
          <p15:clr>
            <a:srgbClr val="F26B43"/>
          </p15:clr>
        </p15:guide>
        <p15:guide id="2" orient="horz" pos="144">
          <p15:clr>
            <a:srgbClr val="F26B43"/>
          </p15:clr>
        </p15:guide>
        <p15:guide id="3" pos="7536">
          <p15:clr>
            <a:srgbClr val="F26B43"/>
          </p15:clr>
        </p15:guide>
        <p15:guide id="4" orient="horz" pos="4176">
          <p15:clr>
            <a:srgbClr val="F26B43"/>
          </p15:clr>
        </p15:guide>
        <p15:guide id="5" pos="2568">
          <p15:clr>
            <a:srgbClr val="F26B43"/>
          </p15:clr>
        </p15:guide>
        <p15:guide id="6" pos="511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727795"/>
      </p:ext>
    </p:extLst>
  </p:cSld>
  <p:clrMap bg1="lt1" tx1="dk1" bg2="lt2" tx2="dk2" accent1="accent1" accent2="accent2" accent3="accent3" accent4="accent4" accent5="accent5" accent6="accent6" hlink="hlink" folHlink="folHlink"/>
  <p:sldLayoutIdLst>
    <p:sldLayoutId id="2147484094" r:id="rId1"/>
    <p:sldLayoutId id="2147484095"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tiff"/></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2674F-4F4C-3147-9011-1DB760A7084F}"/>
              </a:ext>
            </a:extLst>
          </p:cNvPr>
          <p:cNvSpPr>
            <a:spLocks noGrp="1"/>
          </p:cNvSpPr>
          <p:nvPr>
            <p:ph type="body" sz="quarter" idx="13"/>
          </p:nvPr>
        </p:nvSpPr>
        <p:spPr/>
        <p:txBody>
          <a:bodyPr/>
          <a:lstStyle/>
          <a:p>
            <a:r>
              <a:rPr lang="en-US"/>
              <a:t>Baylor x Credera: Software Engineering II</a:t>
            </a:r>
          </a:p>
        </p:txBody>
      </p:sp>
      <p:sp>
        <p:nvSpPr>
          <p:cNvPr id="3" name="Text Placeholder 2">
            <a:extLst>
              <a:ext uri="{FF2B5EF4-FFF2-40B4-BE49-F238E27FC236}">
                <a16:creationId xmlns:a16="http://schemas.microsoft.com/office/drawing/2014/main" id="{4B4D5DCF-5D5D-BB4B-A817-955FAF1B18DE}"/>
              </a:ext>
            </a:extLst>
          </p:cNvPr>
          <p:cNvSpPr>
            <a:spLocks noGrp="1"/>
          </p:cNvSpPr>
          <p:nvPr>
            <p:ph type="body" sz="quarter" idx="14"/>
          </p:nvPr>
        </p:nvSpPr>
        <p:spPr/>
        <p:txBody>
          <a:bodyPr/>
          <a:lstStyle/>
          <a:p>
            <a:r>
              <a:rPr lang="en-US" dirty="0"/>
              <a:t>Spring 2024</a:t>
            </a:r>
          </a:p>
        </p:txBody>
      </p:sp>
    </p:spTree>
    <p:extLst>
      <p:ext uri="{BB962C8B-B14F-4D97-AF65-F5344CB8AC3E}">
        <p14:creationId xmlns:p14="http://schemas.microsoft.com/office/powerpoint/2010/main" val="3041779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10</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dirty="0"/>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65362" y="2294509"/>
            <a:ext cx="1388635" cy="338554"/>
          </a:xfrm>
          <a:prstGeom prst="rect">
            <a:avLst/>
          </a:prstGeom>
          <a:noFill/>
        </p:spPr>
        <p:txBody>
          <a:bodyPr wrap="square" rtlCol="0">
            <a:spAutoFit/>
          </a:bodyPr>
          <a:lstStyle/>
          <a:p>
            <a:pPr algn="ctr"/>
            <a:r>
              <a:rPr lang="en-US" sz="1600" u="sng" dirty="0"/>
              <a:t>Data Storage</a:t>
            </a:r>
          </a:p>
        </p:txBody>
      </p:sp>
      <p:pic>
        <p:nvPicPr>
          <p:cNvPr id="5" name="Graphic 4" descr="Internet with solid fill">
            <a:extLst>
              <a:ext uri="{FF2B5EF4-FFF2-40B4-BE49-F238E27FC236}">
                <a16:creationId xmlns:a16="http://schemas.microsoft.com/office/drawing/2014/main" id="{FED6326B-FF1E-A85C-171E-90C0CA82B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7684" y="2501198"/>
            <a:ext cx="1613116" cy="1613116"/>
          </a:xfrm>
          <a:prstGeom prst="rect">
            <a:avLst/>
          </a:prstGeom>
        </p:spPr>
      </p:pic>
      <p:pic>
        <p:nvPicPr>
          <p:cNvPr id="9" name="Graphic 8" descr="Database with solid fill">
            <a:extLst>
              <a:ext uri="{FF2B5EF4-FFF2-40B4-BE49-F238E27FC236}">
                <a16:creationId xmlns:a16="http://schemas.microsoft.com/office/drawing/2014/main" id="{E3487EEB-142A-7F48-3516-374C1BDD52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7579" y="2501198"/>
            <a:ext cx="1613116" cy="1613116"/>
          </a:xfrm>
          <a:prstGeom prst="rect">
            <a:avLst/>
          </a:prstGeom>
        </p:spPr>
      </p:pic>
      <p:pic>
        <p:nvPicPr>
          <p:cNvPr id="15" name="Graphic 14" descr="Server with solid fill">
            <a:extLst>
              <a:ext uri="{FF2B5EF4-FFF2-40B4-BE49-F238E27FC236}">
                <a16:creationId xmlns:a16="http://schemas.microsoft.com/office/drawing/2014/main" id="{F337278B-F2BE-E8A3-B64A-F4C68ADCC6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2632" y="2501198"/>
            <a:ext cx="1613116" cy="1613116"/>
          </a:xfrm>
          <a:prstGeom prst="rect">
            <a:avLst/>
          </a:prstGeom>
        </p:spPr>
      </p:pic>
      <p:sp>
        <p:nvSpPr>
          <p:cNvPr id="16" name="TextBox 15">
            <a:extLst>
              <a:ext uri="{FF2B5EF4-FFF2-40B4-BE49-F238E27FC236}">
                <a16:creationId xmlns:a16="http://schemas.microsoft.com/office/drawing/2014/main" id="{DB7E6169-00C0-A1E6-305C-984FBF9EA85A}"/>
              </a:ext>
            </a:extLst>
          </p:cNvPr>
          <p:cNvSpPr txBox="1"/>
          <p:nvPr/>
        </p:nvSpPr>
        <p:spPr>
          <a:xfrm>
            <a:off x="4851241" y="2048287"/>
            <a:ext cx="2355898" cy="584775"/>
          </a:xfrm>
          <a:prstGeom prst="rect">
            <a:avLst/>
          </a:prstGeom>
          <a:noFill/>
        </p:spPr>
        <p:txBody>
          <a:bodyPr wrap="square" rtlCol="0">
            <a:spAutoFit/>
          </a:bodyPr>
          <a:lstStyle/>
          <a:p>
            <a:pPr algn="ctr"/>
            <a:r>
              <a:rPr lang="en-US" sz="1600" u="sng" dirty="0"/>
              <a:t>API / Backend</a:t>
            </a:r>
          </a:p>
          <a:p>
            <a:pPr algn="ctr"/>
            <a:r>
              <a:rPr lang="en-US" sz="1600" u="sng" dirty="0"/>
              <a:t>(Server Side)</a:t>
            </a:r>
          </a:p>
        </p:txBody>
      </p:sp>
      <p:sp>
        <p:nvSpPr>
          <p:cNvPr id="18" name="TextBox 17">
            <a:extLst>
              <a:ext uri="{FF2B5EF4-FFF2-40B4-BE49-F238E27FC236}">
                <a16:creationId xmlns:a16="http://schemas.microsoft.com/office/drawing/2014/main" id="{5D5F0F8D-67C2-A44C-A892-98EC29A221A6}"/>
              </a:ext>
            </a:extLst>
          </p:cNvPr>
          <p:cNvSpPr txBox="1"/>
          <p:nvPr/>
        </p:nvSpPr>
        <p:spPr>
          <a:xfrm>
            <a:off x="8226293" y="2048288"/>
            <a:ext cx="2355898" cy="584775"/>
          </a:xfrm>
          <a:prstGeom prst="rect">
            <a:avLst/>
          </a:prstGeom>
          <a:noFill/>
        </p:spPr>
        <p:txBody>
          <a:bodyPr wrap="square" rtlCol="0">
            <a:spAutoFit/>
          </a:bodyPr>
          <a:lstStyle/>
          <a:p>
            <a:pPr algn="ctr"/>
            <a:r>
              <a:rPr lang="en-US" sz="1600" u="sng" dirty="0"/>
              <a:t>Web / Frontend</a:t>
            </a:r>
          </a:p>
          <a:p>
            <a:pPr algn="ctr"/>
            <a:r>
              <a:rPr lang="en-US" sz="1600" u="sng" dirty="0"/>
              <a:t>(Client Side)</a:t>
            </a:r>
          </a:p>
        </p:txBody>
      </p:sp>
      <p:cxnSp>
        <p:nvCxnSpPr>
          <p:cNvPr id="20" name="Straight Arrow Connector 19">
            <a:extLst>
              <a:ext uri="{FF2B5EF4-FFF2-40B4-BE49-F238E27FC236}">
                <a16:creationId xmlns:a16="http://schemas.microsoft.com/office/drawing/2014/main" id="{45189D8F-17AE-F214-472D-1DA9FFB43C7F}"/>
              </a:ext>
            </a:extLst>
          </p:cNvPr>
          <p:cNvCxnSpPr>
            <a:cxnSpLocks/>
            <a:stCxn id="5" idx="1"/>
            <a:endCxn id="15" idx="3"/>
          </p:cNvCxnSpPr>
          <p:nvPr/>
        </p:nvCxnSpPr>
        <p:spPr>
          <a:xfrm flipH="1">
            <a:off x="6835748" y="3307756"/>
            <a:ext cx="17619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902CDF-C364-C832-8A12-0AA6C32A464C}"/>
              </a:ext>
            </a:extLst>
          </p:cNvPr>
          <p:cNvCxnSpPr>
            <a:cxnSpLocks/>
            <a:stCxn id="15" idx="1"/>
            <a:endCxn id="9" idx="3"/>
          </p:cNvCxnSpPr>
          <p:nvPr/>
        </p:nvCxnSpPr>
        <p:spPr>
          <a:xfrm flipH="1">
            <a:off x="3460695" y="3307756"/>
            <a:ext cx="17619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FE0BDDF-9686-5BDC-B4EF-B0798DF51D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4321003"/>
            <a:ext cx="1399499" cy="723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logo and symbol, meaning, history, PNG">
            <a:extLst>
              <a:ext uri="{FF2B5EF4-FFF2-40B4-BE49-F238E27FC236}">
                <a16:creationId xmlns:a16="http://schemas.microsoft.com/office/drawing/2014/main" id="{44DE1DDA-7B3C-7F91-37BF-402227B610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55080" y="4321003"/>
            <a:ext cx="1148220" cy="7176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7843659-13FB-FEA2-A06B-AEE8A980F0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1617" y="4321032"/>
            <a:ext cx="825250" cy="7176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84B5232-B0EC-3121-F23A-44A8983576B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8648" y="5328044"/>
            <a:ext cx="1613116" cy="4146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B0B0B41-051F-47C3-97CF-08B49F7B34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3425" y="5328044"/>
            <a:ext cx="2041633" cy="41454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ADE80888-671C-FC01-95C0-D9E22430B758}"/>
              </a:ext>
            </a:extLst>
          </p:cNvPr>
          <p:cNvPicPr>
            <a:picLocks noChangeAspect="1"/>
          </p:cNvPicPr>
          <p:nvPr/>
        </p:nvPicPr>
        <p:blipFill>
          <a:blip r:embed="rId14"/>
          <a:stretch>
            <a:fillRect/>
          </a:stretch>
        </p:blipFill>
        <p:spPr>
          <a:xfrm>
            <a:off x="6928990" y="2306235"/>
            <a:ext cx="1615135" cy="1615135"/>
          </a:xfrm>
          <a:prstGeom prst="rect">
            <a:avLst/>
          </a:prstGeom>
        </p:spPr>
      </p:pic>
    </p:spTree>
    <p:extLst>
      <p:ext uri="{BB962C8B-B14F-4D97-AF65-F5344CB8AC3E}">
        <p14:creationId xmlns:p14="http://schemas.microsoft.com/office/powerpoint/2010/main" val="28770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0EB56C-46D9-03C6-EF03-7BC5A9C5E665}"/>
              </a:ext>
            </a:extLst>
          </p:cNvPr>
          <p:cNvSpPr>
            <a:spLocks noGrp="1"/>
          </p:cNvSpPr>
          <p:nvPr>
            <p:ph type="sldNum" sz="quarter" idx="12"/>
          </p:nvPr>
        </p:nvSpPr>
        <p:spPr/>
        <p:txBody>
          <a:bodyPr/>
          <a:lstStyle/>
          <a:p>
            <a:fld id="{C9AD01CE-CB8F-7A49-8665-9EAB82922D6D}" type="slidenum">
              <a:rPr lang="en-US" smtClean="0"/>
              <a:pPr/>
              <a:t>11</a:t>
            </a:fld>
            <a:endParaRPr lang="en-US"/>
          </a:p>
        </p:txBody>
      </p:sp>
      <p:sp>
        <p:nvSpPr>
          <p:cNvPr id="3" name="Text Placeholder 2">
            <a:extLst>
              <a:ext uri="{FF2B5EF4-FFF2-40B4-BE49-F238E27FC236}">
                <a16:creationId xmlns:a16="http://schemas.microsoft.com/office/drawing/2014/main" id="{B2F07411-B337-8301-976A-2651A92A5167}"/>
              </a:ext>
            </a:extLst>
          </p:cNvPr>
          <p:cNvSpPr>
            <a:spLocks noGrp="1"/>
          </p:cNvSpPr>
          <p:nvPr>
            <p:ph type="body" sz="quarter" idx="32"/>
          </p:nvPr>
        </p:nvSpPr>
        <p:spPr/>
        <p:txBody>
          <a:bodyPr/>
          <a:lstStyle/>
          <a:p>
            <a:endParaRPr lang="en-US"/>
          </a:p>
        </p:txBody>
      </p:sp>
      <p:sp>
        <p:nvSpPr>
          <p:cNvPr id="4" name="Text Placeholder 3">
            <a:extLst>
              <a:ext uri="{FF2B5EF4-FFF2-40B4-BE49-F238E27FC236}">
                <a16:creationId xmlns:a16="http://schemas.microsoft.com/office/drawing/2014/main" id="{6CD506E4-52CF-303C-5E44-7123E0BA36FF}"/>
              </a:ext>
            </a:extLst>
          </p:cNvPr>
          <p:cNvSpPr>
            <a:spLocks noGrp="1"/>
          </p:cNvSpPr>
          <p:nvPr>
            <p:ph type="body" sz="quarter" idx="15"/>
          </p:nvPr>
        </p:nvSpPr>
        <p:spPr/>
        <p:txBody>
          <a:bodyPr/>
          <a:lstStyle/>
          <a:p>
            <a:r>
              <a:rPr lang="en-US" dirty="0"/>
              <a:t>SPRING</a:t>
            </a:r>
          </a:p>
        </p:txBody>
      </p:sp>
      <p:sp>
        <p:nvSpPr>
          <p:cNvPr id="5" name="Text Placeholder 4">
            <a:extLst>
              <a:ext uri="{FF2B5EF4-FFF2-40B4-BE49-F238E27FC236}">
                <a16:creationId xmlns:a16="http://schemas.microsoft.com/office/drawing/2014/main" id="{E54CE781-EEFF-1D11-D789-7BD99B09C0B5}"/>
              </a:ext>
            </a:extLst>
          </p:cNvPr>
          <p:cNvSpPr>
            <a:spLocks noGrp="1"/>
          </p:cNvSpPr>
          <p:nvPr>
            <p:ph type="body" sz="quarter" idx="13"/>
          </p:nvPr>
        </p:nvSpPr>
        <p:spPr/>
        <p:txBody>
          <a:bodyPr/>
          <a:lstStyle/>
          <a:p>
            <a:r>
              <a:rPr lang="en-US" dirty="0"/>
              <a:t>This semester your team will be using several technologies to build out the web app including Spring, REST, React, and MySQL.</a:t>
            </a:r>
          </a:p>
        </p:txBody>
      </p:sp>
      <p:sp>
        <p:nvSpPr>
          <p:cNvPr id="6" name="Title 5">
            <a:extLst>
              <a:ext uri="{FF2B5EF4-FFF2-40B4-BE49-F238E27FC236}">
                <a16:creationId xmlns:a16="http://schemas.microsoft.com/office/drawing/2014/main" id="{8599552E-2BE2-C385-1F0F-D05E9D28ABD7}"/>
              </a:ext>
            </a:extLst>
          </p:cNvPr>
          <p:cNvSpPr>
            <a:spLocks noGrp="1"/>
          </p:cNvSpPr>
          <p:nvPr>
            <p:ph type="title"/>
          </p:nvPr>
        </p:nvSpPr>
        <p:spPr/>
        <p:txBody>
          <a:bodyPr/>
          <a:lstStyle/>
          <a:p>
            <a:r>
              <a:rPr lang="en-US" dirty="0"/>
              <a:t>TECHNOLOGY STACK</a:t>
            </a:r>
          </a:p>
        </p:txBody>
      </p:sp>
      <p:sp>
        <p:nvSpPr>
          <p:cNvPr id="7" name="Text Placeholder 6">
            <a:extLst>
              <a:ext uri="{FF2B5EF4-FFF2-40B4-BE49-F238E27FC236}">
                <a16:creationId xmlns:a16="http://schemas.microsoft.com/office/drawing/2014/main" id="{CB975D0E-8D59-9A16-1BB5-F28FB6E91B35}"/>
              </a:ext>
            </a:extLst>
          </p:cNvPr>
          <p:cNvSpPr>
            <a:spLocks noGrp="1"/>
          </p:cNvSpPr>
          <p:nvPr>
            <p:ph type="body" sz="quarter" idx="30"/>
          </p:nvPr>
        </p:nvSpPr>
        <p:spPr/>
        <p:txBody>
          <a:bodyPr/>
          <a:lstStyle/>
          <a:p>
            <a:pPr marL="0" indent="0">
              <a:buNone/>
            </a:pPr>
            <a:r>
              <a:rPr lang="en-US" b="1" dirty="0"/>
              <a:t>WHAT IS IT?</a:t>
            </a:r>
          </a:p>
          <a:p>
            <a:r>
              <a:rPr lang="en-US" dirty="0"/>
              <a:t>Spring (aka Spring Framework) is an open-source framework and inversion of control container for Java that was created to address the complexity of developing enterprise applications</a:t>
            </a:r>
          </a:p>
          <a:p>
            <a:r>
              <a:rPr lang="en-US" dirty="0"/>
              <a:t>Spring has layered architecture that allows developers to leverage certain components while not utilizing others that they may not care about</a:t>
            </a:r>
          </a:p>
          <a:p>
            <a:pPr marL="0" indent="0">
              <a:buNone/>
            </a:pPr>
            <a:r>
              <a:rPr lang="en-US" b="1" dirty="0"/>
              <a:t>WHY ARE WE USING IT?</a:t>
            </a:r>
            <a:endParaRPr lang="en-US" dirty="0"/>
          </a:p>
          <a:p>
            <a:r>
              <a:rPr lang="en-US" dirty="0"/>
              <a:t>Spring is the most popular framework for Java applications and offers many features that we will take advantage of</a:t>
            </a:r>
          </a:p>
          <a:p>
            <a:r>
              <a:rPr lang="en-US" dirty="0"/>
              <a:t>Spring allows easy integration with other services, such as databases</a:t>
            </a:r>
          </a:p>
          <a:p>
            <a:pPr marL="0" indent="0">
              <a:buNone/>
            </a:pPr>
            <a:r>
              <a:rPr lang="en-US" b="1" dirty="0"/>
              <a:t>HOW ARE WE USING IT?</a:t>
            </a:r>
          </a:p>
          <a:p>
            <a:r>
              <a:rPr lang="en-US" dirty="0"/>
              <a:t>We will leverage Spring’s built-in support for MySQL database connections and REST API creation</a:t>
            </a:r>
          </a:p>
        </p:txBody>
      </p:sp>
      <p:sp>
        <p:nvSpPr>
          <p:cNvPr id="8" name="Text Placeholder 7">
            <a:extLst>
              <a:ext uri="{FF2B5EF4-FFF2-40B4-BE49-F238E27FC236}">
                <a16:creationId xmlns:a16="http://schemas.microsoft.com/office/drawing/2014/main" id="{867E4B75-148C-6B8B-F02E-D076B8519A87}"/>
              </a:ext>
            </a:extLst>
          </p:cNvPr>
          <p:cNvSpPr>
            <a:spLocks noGrp="1"/>
          </p:cNvSpPr>
          <p:nvPr>
            <p:ph type="body" sz="quarter" idx="33"/>
          </p:nvPr>
        </p:nvSpPr>
        <p:spPr/>
        <p:txBody>
          <a:bodyPr/>
          <a:lstStyle/>
          <a:p>
            <a:endParaRPr lang="en-US"/>
          </a:p>
        </p:txBody>
      </p:sp>
      <p:pic>
        <p:nvPicPr>
          <p:cNvPr id="9" name="Picture 8">
            <a:extLst>
              <a:ext uri="{FF2B5EF4-FFF2-40B4-BE49-F238E27FC236}">
                <a16:creationId xmlns:a16="http://schemas.microsoft.com/office/drawing/2014/main" id="{81F14E6E-481E-95CC-9FBF-58C752D1F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7813" y="3412248"/>
            <a:ext cx="4217715" cy="1084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052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0EB56C-46D9-03C6-EF03-7BC5A9C5E665}"/>
              </a:ext>
            </a:extLst>
          </p:cNvPr>
          <p:cNvSpPr>
            <a:spLocks noGrp="1"/>
          </p:cNvSpPr>
          <p:nvPr>
            <p:ph type="sldNum" sz="quarter" idx="12"/>
          </p:nvPr>
        </p:nvSpPr>
        <p:spPr/>
        <p:txBody>
          <a:bodyPr/>
          <a:lstStyle/>
          <a:p>
            <a:fld id="{C9AD01CE-CB8F-7A49-8665-9EAB82922D6D}" type="slidenum">
              <a:rPr lang="en-US" smtClean="0"/>
              <a:pPr/>
              <a:t>12</a:t>
            </a:fld>
            <a:endParaRPr lang="en-US"/>
          </a:p>
        </p:txBody>
      </p:sp>
      <p:sp>
        <p:nvSpPr>
          <p:cNvPr id="3" name="Text Placeholder 2">
            <a:extLst>
              <a:ext uri="{FF2B5EF4-FFF2-40B4-BE49-F238E27FC236}">
                <a16:creationId xmlns:a16="http://schemas.microsoft.com/office/drawing/2014/main" id="{B2F07411-B337-8301-976A-2651A92A5167}"/>
              </a:ext>
            </a:extLst>
          </p:cNvPr>
          <p:cNvSpPr>
            <a:spLocks noGrp="1"/>
          </p:cNvSpPr>
          <p:nvPr>
            <p:ph type="body" sz="quarter" idx="32"/>
          </p:nvPr>
        </p:nvSpPr>
        <p:spPr/>
        <p:txBody>
          <a:bodyPr/>
          <a:lstStyle/>
          <a:p>
            <a:endParaRPr lang="en-US"/>
          </a:p>
        </p:txBody>
      </p:sp>
      <p:sp>
        <p:nvSpPr>
          <p:cNvPr id="4" name="Text Placeholder 3">
            <a:extLst>
              <a:ext uri="{FF2B5EF4-FFF2-40B4-BE49-F238E27FC236}">
                <a16:creationId xmlns:a16="http://schemas.microsoft.com/office/drawing/2014/main" id="{6CD506E4-52CF-303C-5E44-7123E0BA36FF}"/>
              </a:ext>
            </a:extLst>
          </p:cNvPr>
          <p:cNvSpPr>
            <a:spLocks noGrp="1"/>
          </p:cNvSpPr>
          <p:nvPr>
            <p:ph type="body" sz="quarter" idx="15"/>
          </p:nvPr>
        </p:nvSpPr>
        <p:spPr/>
        <p:txBody>
          <a:bodyPr/>
          <a:lstStyle/>
          <a:p>
            <a:r>
              <a:rPr lang="en-US" dirty="0"/>
              <a:t>REST</a:t>
            </a:r>
          </a:p>
        </p:txBody>
      </p:sp>
      <p:sp>
        <p:nvSpPr>
          <p:cNvPr id="5" name="Text Placeholder 4">
            <a:extLst>
              <a:ext uri="{FF2B5EF4-FFF2-40B4-BE49-F238E27FC236}">
                <a16:creationId xmlns:a16="http://schemas.microsoft.com/office/drawing/2014/main" id="{E54CE781-EEFF-1D11-D789-7BD99B09C0B5}"/>
              </a:ext>
            </a:extLst>
          </p:cNvPr>
          <p:cNvSpPr>
            <a:spLocks noGrp="1"/>
          </p:cNvSpPr>
          <p:nvPr>
            <p:ph type="body" sz="quarter" idx="13"/>
          </p:nvPr>
        </p:nvSpPr>
        <p:spPr/>
        <p:txBody>
          <a:bodyPr/>
          <a:lstStyle/>
          <a:p>
            <a:r>
              <a:rPr lang="en-US" dirty="0"/>
              <a:t>This semester your team will be using several technologies to build out the web app including Spring, REST, React, and MySQL.</a:t>
            </a:r>
          </a:p>
        </p:txBody>
      </p:sp>
      <p:sp>
        <p:nvSpPr>
          <p:cNvPr id="6" name="Title 5">
            <a:extLst>
              <a:ext uri="{FF2B5EF4-FFF2-40B4-BE49-F238E27FC236}">
                <a16:creationId xmlns:a16="http://schemas.microsoft.com/office/drawing/2014/main" id="{8599552E-2BE2-C385-1F0F-D05E9D28ABD7}"/>
              </a:ext>
            </a:extLst>
          </p:cNvPr>
          <p:cNvSpPr>
            <a:spLocks noGrp="1"/>
          </p:cNvSpPr>
          <p:nvPr>
            <p:ph type="title"/>
          </p:nvPr>
        </p:nvSpPr>
        <p:spPr/>
        <p:txBody>
          <a:bodyPr/>
          <a:lstStyle/>
          <a:p>
            <a:r>
              <a:rPr lang="en-US" dirty="0"/>
              <a:t>TECHNOLOGY STACK</a:t>
            </a:r>
          </a:p>
        </p:txBody>
      </p:sp>
      <p:sp>
        <p:nvSpPr>
          <p:cNvPr id="7" name="Text Placeholder 6">
            <a:extLst>
              <a:ext uri="{FF2B5EF4-FFF2-40B4-BE49-F238E27FC236}">
                <a16:creationId xmlns:a16="http://schemas.microsoft.com/office/drawing/2014/main" id="{CB975D0E-8D59-9A16-1BB5-F28FB6E91B35}"/>
              </a:ext>
            </a:extLst>
          </p:cNvPr>
          <p:cNvSpPr>
            <a:spLocks noGrp="1"/>
          </p:cNvSpPr>
          <p:nvPr>
            <p:ph type="body" sz="quarter" idx="30"/>
          </p:nvPr>
        </p:nvSpPr>
        <p:spPr/>
        <p:txBody>
          <a:bodyPr/>
          <a:lstStyle/>
          <a:p>
            <a:pPr marL="0" indent="0">
              <a:buNone/>
            </a:pPr>
            <a:r>
              <a:rPr lang="en-US" b="1" dirty="0"/>
              <a:t>WHAT IS IT?</a:t>
            </a:r>
          </a:p>
          <a:p>
            <a:r>
              <a:rPr lang="en-US" dirty="0"/>
              <a:t>Representational state transfer (REST) is an architecture that consists of a coordinated set of constraints that applies to components, connectors, and data elements</a:t>
            </a:r>
          </a:p>
          <a:p>
            <a:r>
              <a:rPr lang="en-US" dirty="0"/>
              <a:t>The REST architecture has been applied to developing web services and is commonly used as an alternative to SOAP and </a:t>
            </a:r>
            <a:r>
              <a:rPr lang="en-US" dirty="0" err="1"/>
              <a:t>GraphQL</a:t>
            </a:r>
            <a:endParaRPr lang="en-US" dirty="0"/>
          </a:p>
          <a:p>
            <a:r>
              <a:rPr lang="en-US" dirty="0"/>
              <a:t>REST allows for data to be quickly obtained via point-to-point communications with clients using JSON</a:t>
            </a:r>
          </a:p>
          <a:p>
            <a:pPr marL="0" indent="0">
              <a:buNone/>
            </a:pPr>
            <a:r>
              <a:rPr lang="en-US" b="1" dirty="0"/>
              <a:t>WHY ARE WE USING IT?</a:t>
            </a:r>
            <a:endParaRPr lang="en-US" dirty="0"/>
          </a:p>
          <a:p>
            <a:r>
              <a:rPr lang="en-US" dirty="0"/>
              <a:t>REST is the most common and simplest communication architecture on the web today</a:t>
            </a:r>
          </a:p>
          <a:p>
            <a:pPr marL="0" indent="0">
              <a:buNone/>
            </a:pPr>
            <a:r>
              <a:rPr lang="en-US" b="1" dirty="0"/>
              <a:t>HOW ARE WE USING IT?</a:t>
            </a:r>
          </a:p>
          <a:p>
            <a:r>
              <a:rPr lang="en-US" dirty="0"/>
              <a:t>REST will be used to communicate between the frontend and backend</a:t>
            </a:r>
          </a:p>
        </p:txBody>
      </p:sp>
      <p:sp>
        <p:nvSpPr>
          <p:cNvPr id="8" name="Text Placeholder 7">
            <a:extLst>
              <a:ext uri="{FF2B5EF4-FFF2-40B4-BE49-F238E27FC236}">
                <a16:creationId xmlns:a16="http://schemas.microsoft.com/office/drawing/2014/main" id="{867E4B75-148C-6B8B-F02E-D076B8519A87}"/>
              </a:ext>
            </a:extLst>
          </p:cNvPr>
          <p:cNvSpPr>
            <a:spLocks noGrp="1"/>
          </p:cNvSpPr>
          <p:nvPr>
            <p:ph type="body" sz="quarter" idx="33"/>
          </p:nvPr>
        </p:nvSpPr>
        <p:spPr/>
        <p:txBody>
          <a:bodyPr/>
          <a:lstStyle/>
          <a:p>
            <a:endParaRPr lang="en-US" dirty="0"/>
          </a:p>
        </p:txBody>
      </p:sp>
      <p:pic>
        <p:nvPicPr>
          <p:cNvPr id="10" name="Picture 9">
            <a:extLst>
              <a:ext uri="{FF2B5EF4-FFF2-40B4-BE49-F238E27FC236}">
                <a16:creationId xmlns:a16="http://schemas.microsoft.com/office/drawing/2014/main" id="{70926EA0-5789-095C-6822-52D89F5FC8F4}"/>
              </a:ext>
            </a:extLst>
          </p:cNvPr>
          <p:cNvPicPr>
            <a:picLocks noChangeAspect="1"/>
          </p:cNvPicPr>
          <p:nvPr/>
        </p:nvPicPr>
        <p:blipFill>
          <a:blip r:embed="rId2"/>
          <a:stretch>
            <a:fillRect/>
          </a:stretch>
        </p:blipFill>
        <p:spPr>
          <a:xfrm>
            <a:off x="7188739" y="2051170"/>
            <a:ext cx="3678958" cy="3678958"/>
          </a:xfrm>
          <a:prstGeom prst="rect">
            <a:avLst/>
          </a:prstGeom>
        </p:spPr>
      </p:pic>
    </p:spTree>
    <p:extLst>
      <p:ext uri="{BB962C8B-B14F-4D97-AF65-F5344CB8AC3E}">
        <p14:creationId xmlns:p14="http://schemas.microsoft.com/office/powerpoint/2010/main" val="18769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0EB56C-46D9-03C6-EF03-7BC5A9C5E665}"/>
              </a:ext>
            </a:extLst>
          </p:cNvPr>
          <p:cNvSpPr>
            <a:spLocks noGrp="1"/>
          </p:cNvSpPr>
          <p:nvPr>
            <p:ph type="sldNum" sz="quarter" idx="12"/>
          </p:nvPr>
        </p:nvSpPr>
        <p:spPr/>
        <p:txBody>
          <a:bodyPr/>
          <a:lstStyle/>
          <a:p>
            <a:fld id="{C9AD01CE-CB8F-7A49-8665-9EAB82922D6D}" type="slidenum">
              <a:rPr lang="en-US" smtClean="0"/>
              <a:pPr/>
              <a:t>13</a:t>
            </a:fld>
            <a:endParaRPr lang="en-US"/>
          </a:p>
        </p:txBody>
      </p:sp>
      <p:sp>
        <p:nvSpPr>
          <p:cNvPr id="3" name="Text Placeholder 2">
            <a:extLst>
              <a:ext uri="{FF2B5EF4-FFF2-40B4-BE49-F238E27FC236}">
                <a16:creationId xmlns:a16="http://schemas.microsoft.com/office/drawing/2014/main" id="{B2F07411-B337-8301-976A-2651A92A5167}"/>
              </a:ext>
            </a:extLst>
          </p:cNvPr>
          <p:cNvSpPr>
            <a:spLocks noGrp="1"/>
          </p:cNvSpPr>
          <p:nvPr>
            <p:ph type="body" sz="quarter" idx="32"/>
          </p:nvPr>
        </p:nvSpPr>
        <p:spPr/>
        <p:txBody>
          <a:bodyPr/>
          <a:lstStyle/>
          <a:p>
            <a:endParaRPr lang="en-US"/>
          </a:p>
        </p:txBody>
      </p:sp>
      <p:sp>
        <p:nvSpPr>
          <p:cNvPr id="4" name="Text Placeholder 3">
            <a:extLst>
              <a:ext uri="{FF2B5EF4-FFF2-40B4-BE49-F238E27FC236}">
                <a16:creationId xmlns:a16="http://schemas.microsoft.com/office/drawing/2014/main" id="{6CD506E4-52CF-303C-5E44-7123E0BA36FF}"/>
              </a:ext>
            </a:extLst>
          </p:cNvPr>
          <p:cNvSpPr>
            <a:spLocks noGrp="1"/>
          </p:cNvSpPr>
          <p:nvPr>
            <p:ph type="body" sz="quarter" idx="15"/>
          </p:nvPr>
        </p:nvSpPr>
        <p:spPr/>
        <p:txBody>
          <a:bodyPr/>
          <a:lstStyle/>
          <a:p>
            <a:r>
              <a:rPr lang="en-US" dirty="0"/>
              <a:t>REACT</a:t>
            </a:r>
          </a:p>
        </p:txBody>
      </p:sp>
      <p:sp>
        <p:nvSpPr>
          <p:cNvPr id="5" name="Text Placeholder 4">
            <a:extLst>
              <a:ext uri="{FF2B5EF4-FFF2-40B4-BE49-F238E27FC236}">
                <a16:creationId xmlns:a16="http://schemas.microsoft.com/office/drawing/2014/main" id="{E54CE781-EEFF-1D11-D789-7BD99B09C0B5}"/>
              </a:ext>
            </a:extLst>
          </p:cNvPr>
          <p:cNvSpPr>
            <a:spLocks noGrp="1"/>
          </p:cNvSpPr>
          <p:nvPr>
            <p:ph type="body" sz="quarter" idx="13"/>
          </p:nvPr>
        </p:nvSpPr>
        <p:spPr/>
        <p:txBody>
          <a:bodyPr/>
          <a:lstStyle/>
          <a:p>
            <a:r>
              <a:rPr lang="en-US" dirty="0"/>
              <a:t>This semester your team will be using several technologies to build out the web app including Spring, REST, React, and MySQL.</a:t>
            </a:r>
          </a:p>
        </p:txBody>
      </p:sp>
      <p:sp>
        <p:nvSpPr>
          <p:cNvPr id="6" name="Title 5">
            <a:extLst>
              <a:ext uri="{FF2B5EF4-FFF2-40B4-BE49-F238E27FC236}">
                <a16:creationId xmlns:a16="http://schemas.microsoft.com/office/drawing/2014/main" id="{8599552E-2BE2-C385-1F0F-D05E9D28ABD7}"/>
              </a:ext>
            </a:extLst>
          </p:cNvPr>
          <p:cNvSpPr>
            <a:spLocks noGrp="1"/>
          </p:cNvSpPr>
          <p:nvPr>
            <p:ph type="title"/>
          </p:nvPr>
        </p:nvSpPr>
        <p:spPr/>
        <p:txBody>
          <a:bodyPr/>
          <a:lstStyle/>
          <a:p>
            <a:r>
              <a:rPr lang="en-US" dirty="0"/>
              <a:t>TECHNOLOGY STACK</a:t>
            </a:r>
          </a:p>
        </p:txBody>
      </p:sp>
      <p:sp>
        <p:nvSpPr>
          <p:cNvPr id="7" name="Text Placeholder 6">
            <a:extLst>
              <a:ext uri="{FF2B5EF4-FFF2-40B4-BE49-F238E27FC236}">
                <a16:creationId xmlns:a16="http://schemas.microsoft.com/office/drawing/2014/main" id="{CB975D0E-8D59-9A16-1BB5-F28FB6E91B35}"/>
              </a:ext>
            </a:extLst>
          </p:cNvPr>
          <p:cNvSpPr>
            <a:spLocks noGrp="1"/>
          </p:cNvSpPr>
          <p:nvPr>
            <p:ph type="body" sz="quarter" idx="30"/>
          </p:nvPr>
        </p:nvSpPr>
        <p:spPr/>
        <p:txBody>
          <a:bodyPr/>
          <a:lstStyle/>
          <a:p>
            <a:pPr marL="0" indent="0">
              <a:buNone/>
            </a:pPr>
            <a:r>
              <a:rPr lang="en-US" b="1" dirty="0"/>
              <a:t>WHAT IS IT?</a:t>
            </a:r>
          </a:p>
          <a:p>
            <a:r>
              <a:rPr lang="en-US" dirty="0"/>
              <a:t>React is a JavaScript-based open-source web application framework for the application’s front-end that allows you to create dynamic views for your single-page application. It is a very widely-used platform and is thus many developers; go-to when creating a web application.</a:t>
            </a:r>
          </a:p>
          <a:p>
            <a:r>
              <a:rPr lang="en-US" dirty="0"/>
              <a:t>React allows you to declare re-usable, composable components that allows you to quickly and easily create interactive webpages written in a way that looks almost like normal HTML.</a:t>
            </a:r>
          </a:p>
          <a:p>
            <a:pPr marL="0" indent="0">
              <a:buNone/>
            </a:pPr>
            <a:r>
              <a:rPr lang="en-US" b="1" dirty="0"/>
              <a:t>WHY ARE WE USING IT?</a:t>
            </a:r>
            <a:endParaRPr lang="en-US" dirty="0"/>
          </a:p>
          <a:p>
            <a:r>
              <a:rPr lang="en-US" dirty="0"/>
              <a:t>React is one of the most popular </a:t>
            </a:r>
            <a:r>
              <a:rPr lang="en-US" dirty="0" err="1"/>
              <a:t>Javascript</a:t>
            </a:r>
            <a:r>
              <a:rPr lang="en-US" dirty="0"/>
              <a:t> frameworks (#10 most stars on GitHub) and is common in industry</a:t>
            </a:r>
          </a:p>
          <a:p>
            <a:r>
              <a:rPr lang="en-US" dirty="0"/>
              <a:t>React is mature and has many available libraries to assist development, like component libraries and utility hooks</a:t>
            </a:r>
          </a:p>
          <a:p>
            <a:pPr marL="0" indent="0">
              <a:buNone/>
            </a:pPr>
            <a:r>
              <a:rPr lang="en-US" b="1" dirty="0"/>
              <a:t>HOW ARE WE USING IT?</a:t>
            </a:r>
          </a:p>
          <a:p>
            <a:r>
              <a:rPr lang="en-US" dirty="0"/>
              <a:t>We will be using the </a:t>
            </a:r>
            <a:r>
              <a:rPr lang="en-US" dirty="0" err="1"/>
              <a:t>Next.js</a:t>
            </a:r>
            <a:r>
              <a:rPr lang="en-US" dirty="0"/>
              <a:t> framework to assist in creating and building our React components, as well as for easy routing</a:t>
            </a:r>
          </a:p>
        </p:txBody>
      </p:sp>
      <p:sp>
        <p:nvSpPr>
          <p:cNvPr id="8" name="Text Placeholder 7">
            <a:extLst>
              <a:ext uri="{FF2B5EF4-FFF2-40B4-BE49-F238E27FC236}">
                <a16:creationId xmlns:a16="http://schemas.microsoft.com/office/drawing/2014/main" id="{867E4B75-148C-6B8B-F02E-D076B8519A87}"/>
              </a:ext>
            </a:extLst>
          </p:cNvPr>
          <p:cNvSpPr>
            <a:spLocks noGrp="1"/>
          </p:cNvSpPr>
          <p:nvPr>
            <p:ph type="body" sz="quarter" idx="33"/>
          </p:nvPr>
        </p:nvSpPr>
        <p:spPr/>
        <p:txBody>
          <a:bodyPr/>
          <a:lstStyle/>
          <a:p>
            <a:endParaRPr lang="en-US" dirty="0"/>
          </a:p>
        </p:txBody>
      </p:sp>
      <p:pic>
        <p:nvPicPr>
          <p:cNvPr id="10" name="Picture 6">
            <a:extLst>
              <a:ext uri="{FF2B5EF4-FFF2-40B4-BE49-F238E27FC236}">
                <a16:creationId xmlns:a16="http://schemas.microsoft.com/office/drawing/2014/main" id="{46FF3FB2-20AD-63FC-EDF3-95E05404B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621" y="3063422"/>
            <a:ext cx="2086290" cy="181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7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0EB56C-46D9-03C6-EF03-7BC5A9C5E665}"/>
              </a:ext>
            </a:extLst>
          </p:cNvPr>
          <p:cNvSpPr>
            <a:spLocks noGrp="1"/>
          </p:cNvSpPr>
          <p:nvPr>
            <p:ph type="sldNum" sz="quarter" idx="12"/>
          </p:nvPr>
        </p:nvSpPr>
        <p:spPr/>
        <p:txBody>
          <a:bodyPr/>
          <a:lstStyle/>
          <a:p>
            <a:fld id="{C9AD01CE-CB8F-7A49-8665-9EAB82922D6D}" type="slidenum">
              <a:rPr lang="en-US" smtClean="0"/>
              <a:pPr/>
              <a:t>14</a:t>
            </a:fld>
            <a:endParaRPr lang="en-US"/>
          </a:p>
        </p:txBody>
      </p:sp>
      <p:sp>
        <p:nvSpPr>
          <p:cNvPr id="3" name="Text Placeholder 2">
            <a:extLst>
              <a:ext uri="{FF2B5EF4-FFF2-40B4-BE49-F238E27FC236}">
                <a16:creationId xmlns:a16="http://schemas.microsoft.com/office/drawing/2014/main" id="{B2F07411-B337-8301-976A-2651A92A5167}"/>
              </a:ext>
            </a:extLst>
          </p:cNvPr>
          <p:cNvSpPr>
            <a:spLocks noGrp="1"/>
          </p:cNvSpPr>
          <p:nvPr>
            <p:ph type="body" sz="quarter" idx="32"/>
          </p:nvPr>
        </p:nvSpPr>
        <p:spPr/>
        <p:txBody>
          <a:bodyPr/>
          <a:lstStyle/>
          <a:p>
            <a:endParaRPr lang="en-US"/>
          </a:p>
        </p:txBody>
      </p:sp>
      <p:sp>
        <p:nvSpPr>
          <p:cNvPr id="4" name="Text Placeholder 3">
            <a:extLst>
              <a:ext uri="{FF2B5EF4-FFF2-40B4-BE49-F238E27FC236}">
                <a16:creationId xmlns:a16="http://schemas.microsoft.com/office/drawing/2014/main" id="{6CD506E4-52CF-303C-5E44-7123E0BA36FF}"/>
              </a:ext>
            </a:extLst>
          </p:cNvPr>
          <p:cNvSpPr>
            <a:spLocks noGrp="1"/>
          </p:cNvSpPr>
          <p:nvPr>
            <p:ph type="body" sz="quarter" idx="15"/>
          </p:nvPr>
        </p:nvSpPr>
        <p:spPr/>
        <p:txBody>
          <a:bodyPr/>
          <a:lstStyle/>
          <a:p>
            <a:r>
              <a:rPr lang="en-US" dirty="0"/>
              <a:t>MYSQL</a:t>
            </a:r>
          </a:p>
        </p:txBody>
      </p:sp>
      <p:sp>
        <p:nvSpPr>
          <p:cNvPr id="5" name="Text Placeholder 4">
            <a:extLst>
              <a:ext uri="{FF2B5EF4-FFF2-40B4-BE49-F238E27FC236}">
                <a16:creationId xmlns:a16="http://schemas.microsoft.com/office/drawing/2014/main" id="{E54CE781-EEFF-1D11-D789-7BD99B09C0B5}"/>
              </a:ext>
            </a:extLst>
          </p:cNvPr>
          <p:cNvSpPr>
            <a:spLocks noGrp="1"/>
          </p:cNvSpPr>
          <p:nvPr>
            <p:ph type="body" sz="quarter" idx="13"/>
          </p:nvPr>
        </p:nvSpPr>
        <p:spPr/>
        <p:txBody>
          <a:bodyPr/>
          <a:lstStyle/>
          <a:p>
            <a:r>
              <a:rPr lang="en-US" dirty="0"/>
              <a:t>This semester your team will be using several technologies to build out the web app including Spring, REST, React, and MySQL.</a:t>
            </a:r>
          </a:p>
        </p:txBody>
      </p:sp>
      <p:sp>
        <p:nvSpPr>
          <p:cNvPr id="6" name="Title 5">
            <a:extLst>
              <a:ext uri="{FF2B5EF4-FFF2-40B4-BE49-F238E27FC236}">
                <a16:creationId xmlns:a16="http://schemas.microsoft.com/office/drawing/2014/main" id="{8599552E-2BE2-C385-1F0F-D05E9D28ABD7}"/>
              </a:ext>
            </a:extLst>
          </p:cNvPr>
          <p:cNvSpPr>
            <a:spLocks noGrp="1"/>
          </p:cNvSpPr>
          <p:nvPr>
            <p:ph type="title"/>
          </p:nvPr>
        </p:nvSpPr>
        <p:spPr/>
        <p:txBody>
          <a:bodyPr/>
          <a:lstStyle/>
          <a:p>
            <a:r>
              <a:rPr lang="en-US" dirty="0"/>
              <a:t>TECHNOLOGY STACK</a:t>
            </a:r>
          </a:p>
        </p:txBody>
      </p:sp>
      <p:sp>
        <p:nvSpPr>
          <p:cNvPr id="7" name="Text Placeholder 6">
            <a:extLst>
              <a:ext uri="{FF2B5EF4-FFF2-40B4-BE49-F238E27FC236}">
                <a16:creationId xmlns:a16="http://schemas.microsoft.com/office/drawing/2014/main" id="{CB975D0E-8D59-9A16-1BB5-F28FB6E91B35}"/>
              </a:ext>
            </a:extLst>
          </p:cNvPr>
          <p:cNvSpPr>
            <a:spLocks noGrp="1"/>
          </p:cNvSpPr>
          <p:nvPr>
            <p:ph type="body" sz="quarter" idx="30"/>
          </p:nvPr>
        </p:nvSpPr>
        <p:spPr/>
        <p:txBody>
          <a:bodyPr/>
          <a:lstStyle/>
          <a:p>
            <a:pPr marL="0" indent="0">
              <a:buNone/>
            </a:pPr>
            <a:r>
              <a:rPr lang="en-US" b="1" dirty="0"/>
              <a:t>WHAT IS IT?</a:t>
            </a:r>
          </a:p>
          <a:p>
            <a:r>
              <a:rPr lang="en-US" dirty="0"/>
              <a:t>MySQL is a popular open-source relational database management system</a:t>
            </a:r>
          </a:p>
          <a:p>
            <a:pPr marL="0" indent="0">
              <a:buNone/>
            </a:pPr>
            <a:r>
              <a:rPr lang="en-US" b="1" dirty="0"/>
              <a:t>WHY ARE WE USING IT?</a:t>
            </a:r>
            <a:endParaRPr lang="en-US" dirty="0"/>
          </a:p>
          <a:p>
            <a:r>
              <a:rPr lang="en-US" dirty="0"/>
              <a:t>Fast and reliable</a:t>
            </a:r>
          </a:p>
          <a:p>
            <a:r>
              <a:rPr lang="en-US" dirty="0"/>
              <a:t>Provides official Docker images maintained by the MySQL team for Linux platforms</a:t>
            </a:r>
          </a:p>
          <a:p>
            <a:r>
              <a:rPr lang="en-US" dirty="0"/>
              <a:t>MySQL is leading choice for SQL databases and is used in a wide variety of applications</a:t>
            </a:r>
          </a:p>
          <a:p>
            <a:pPr marL="0" indent="0">
              <a:buNone/>
            </a:pPr>
            <a:r>
              <a:rPr lang="en-US" b="1" dirty="0"/>
              <a:t>HOW ARE WE USING IT?</a:t>
            </a:r>
          </a:p>
          <a:p>
            <a:r>
              <a:rPr lang="en-US" dirty="0"/>
              <a:t>MySQL will be the data store for this project</a:t>
            </a:r>
          </a:p>
          <a:p>
            <a:r>
              <a:rPr lang="en-US" dirty="0"/>
              <a:t>All information about students and meetups will be stored in and retrieved from MySQL</a:t>
            </a:r>
          </a:p>
        </p:txBody>
      </p:sp>
      <p:sp>
        <p:nvSpPr>
          <p:cNvPr id="8" name="Text Placeholder 7">
            <a:extLst>
              <a:ext uri="{FF2B5EF4-FFF2-40B4-BE49-F238E27FC236}">
                <a16:creationId xmlns:a16="http://schemas.microsoft.com/office/drawing/2014/main" id="{867E4B75-148C-6B8B-F02E-D076B8519A87}"/>
              </a:ext>
            </a:extLst>
          </p:cNvPr>
          <p:cNvSpPr>
            <a:spLocks noGrp="1"/>
          </p:cNvSpPr>
          <p:nvPr>
            <p:ph type="body" sz="quarter" idx="33"/>
          </p:nvPr>
        </p:nvSpPr>
        <p:spPr/>
        <p:txBody>
          <a:bodyPr/>
          <a:lstStyle/>
          <a:p>
            <a:endParaRPr lang="en-US" dirty="0"/>
          </a:p>
        </p:txBody>
      </p:sp>
      <p:pic>
        <p:nvPicPr>
          <p:cNvPr id="9" name="Picture 2">
            <a:extLst>
              <a:ext uri="{FF2B5EF4-FFF2-40B4-BE49-F238E27FC236}">
                <a16:creationId xmlns:a16="http://schemas.microsoft.com/office/drawing/2014/main" id="{79F38272-66F7-F594-05A2-7B6045E0C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162" y="3241752"/>
            <a:ext cx="2821208" cy="145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61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15</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dirty="0"/>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65362" y="2294509"/>
            <a:ext cx="1388635" cy="338554"/>
          </a:xfrm>
          <a:prstGeom prst="rect">
            <a:avLst/>
          </a:prstGeom>
          <a:noFill/>
        </p:spPr>
        <p:txBody>
          <a:bodyPr wrap="square" rtlCol="0">
            <a:spAutoFit/>
          </a:bodyPr>
          <a:lstStyle/>
          <a:p>
            <a:pPr algn="ctr"/>
            <a:r>
              <a:rPr lang="en-US" sz="1600" u="sng" dirty="0"/>
              <a:t>Data Storage</a:t>
            </a:r>
          </a:p>
        </p:txBody>
      </p:sp>
      <p:pic>
        <p:nvPicPr>
          <p:cNvPr id="5" name="Graphic 4" descr="Internet with solid fill">
            <a:extLst>
              <a:ext uri="{FF2B5EF4-FFF2-40B4-BE49-F238E27FC236}">
                <a16:creationId xmlns:a16="http://schemas.microsoft.com/office/drawing/2014/main" id="{FED6326B-FF1E-A85C-171E-90C0CA82B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7684" y="2501198"/>
            <a:ext cx="1613116" cy="1613116"/>
          </a:xfrm>
          <a:prstGeom prst="rect">
            <a:avLst/>
          </a:prstGeom>
        </p:spPr>
      </p:pic>
      <p:pic>
        <p:nvPicPr>
          <p:cNvPr id="9" name="Graphic 8" descr="Database with solid fill">
            <a:extLst>
              <a:ext uri="{FF2B5EF4-FFF2-40B4-BE49-F238E27FC236}">
                <a16:creationId xmlns:a16="http://schemas.microsoft.com/office/drawing/2014/main" id="{E3487EEB-142A-7F48-3516-374C1BDD52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7579" y="2501198"/>
            <a:ext cx="1613116" cy="1613116"/>
          </a:xfrm>
          <a:prstGeom prst="rect">
            <a:avLst/>
          </a:prstGeom>
        </p:spPr>
      </p:pic>
      <p:pic>
        <p:nvPicPr>
          <p:cNvPr id="15" name="Graphic 14" descr="Server with solid fill">
            <a:extLst>
              <a:ext uri="{FF2B5EF4-FFF2-40B4-BE49-F238E27FC236}">
                <a16:creationId xmlns:a16="http://schemas.microsoft.com/office/drawing/2014/main" id="{F337278B-F2BE-E8A3-B64A-F4C68ADCC6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2632" y="2501198"/>
            <a:ext cx="1613116" cy="1613116"/>
          </a:xfrm>
          <a:prstGeom prst="rect">
            <a:avLst/>
          </a:prstGeom>
        </p:spPr>
      </p:pic>
      <p:sp>
        <p:nvSpPr>
          <p:cNvPr id="16" name="TextBox 15">
            <a:extLst>
              <a:ext uri="{FF2B5EF4-FFF2-40B4-BE49-F238E27FC236}">
                <a16:creationId xmlns:a16="http://schemas.microsoft.com/office/drawing/2014/main" id="{DB7E6169-00C0-A1E6-305C-984FBF9EA85A}"/>
              </a:ext>
            </a:extLst>
          </p:cNvPr>
          <p:cNvSpPr txBox="1"/>
          <p:nvPr/>
        </p:nvSpPr>
        <p:spPr>
          <a:xfrm>
            <a:off x="4851241" y="2048287"/>
            <a:ext cx="2355898" cy="584775"/>
          </a:xfrm>
          <a:prstGeom prst="rect">
            <a:avLst/>
          </a:prstGeom>
          <a:noFill/>
        </p:spPr>
        <p:txBody>
          <a:bodyPr wrap="square" rtlCol="0">
            <a:spAutoFit/>
          </a:bodyPr>
          <a:lstStyle/>
          <a:p>
            <a:pPr algn="ctr"/>
            <a:r>
              <a:rPr lang="en-US" sz="1600" u="sng" dirty="0"/>
              <a:t>API / Backend</a:t>
            </a:r>
          </a:p>
          <a:p>
            <a:pPr algn="ctr"/>
            <a:r>
              <a:rPr lang="en-US" sz="1600" u="sng" dirty="0"/>
              <a:t>(Server Side)</a:t>
            </a:r>
          </a:p>
        </p:txBody>
      </p:sp>
      <p:sp>
        <p:nvSpPr>
          <p:cNvPr id="18" name="TextBox 17">
            <a:extLst>
              <a:ext uri="{FF2B5EF4-FFF2-40B4-BE49-F238E27FC236}">
                <a16:creationId xmlns:a16="http://schemas.microsoft.com/office/drawing/2014/main" id="{5D5F0F8D-67C2-A44C-A892-98EC29A221A6}"/>
              </a:ext>
            </a:extLst>
          </p:cNvPr>
          <p:cNvSpPr txBox="1"/>
          <p:nvPr/>
        </p:nvSpPr>
        <p:spPr>
          <a:xfrm>
            <a:off x="8226293" y="2048288"/>
            <a:ext cx="2355898" cy="584775"/>
          </a:xfrm>
          <a:prstGeom prst="rect">
            <a:avLst/>
          </a:prstGeom>
          <a:noFill/>
        </p:spPr>
        <p:txBody>
          <a:bodyPr wrap="square" rtlCol="0">
            <a:spAutoFit/>
          </a:bodyPr>
          <a:lstStyle/>
          <a:p>
            <a:pPr algn="ctr"/>
            <a:r>
              <a:rPr lang="en-US" sz="1600" u="sng" dirty="0"/>
              <a:t>Web / Frontend</a:t>
            </a:r>
          </a:p>
          <a:p>
            <a:pPr algn="ctr"/>
            <a:r>
              <a:rPr lang="en-US" sz="1600" u="sng" dirty="0"/>
              <a:t>(Client Side)</a:t>
            </a:r>
          </a:p>
        </p:txBody>
      </p:sp>
      <p:cxnSp>
        <p:nvCxnSpPr>
          <p:cNvPr id="20" name="Straight Arrow Connector 19">
            <a:extLst>
              <a:ext uri="{FF2B5EF4-FFF2-40B4-BE49-F238E27FC236}">
                <a16:creationId xmlns:a16="http://schemas.microsoft.com/office/drawing/2014/main" id="{45189D8F-17AE-F214-472D-1DA9FFB43C7F}"/>
              </a:ext>
            </a:extLst>
          </p:cNvPr>
          <p:cNvCxnSpPr>
            <a:cxnSpLocks/>
            <a:stCxn id="5" idx="1"/>
            <a:endCxn id="15" idx="3"/>
          </p:cNvCxnSpPr>
          <p:nvPr/>
        </p:nvCxnSpPr>
        <p:spPr>
          <a:xfrm flipH="1">
            <a:off x="6835748" y="3307756"/>
            <a:ext cx="17619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902CDF-C364-C832-8A12-0AA6C32A464C}"/>
              </a:ext>
            </a:extLst>
          </p:cNvPr>
          <p:cNvCxnSpPr>
            <a:cxnSpLocks/>
            <a:stCxn id="15" idx="1"/>
            <a:endCxn id="9" idx="3"/>
          </p:cNvCxnSpPr>
          <p:nvPr/>
        </p:nvCxnSpPr>
        <p:spPr>
          <a:xfrm flipH="1">
            <a:off x="3460695" y="3307756"/>
            <a:ext cx="17619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FE0BDDF-9686-5BDC-B4EF-B0798DF51D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4321003"/>
            <a:ext cx="1399499" cy="723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logo and symbol, meaning, history, PNG">
            <a:extLst>
              <a:ext uri="{FF2B5EF4-FFF2-40B4-BE49-F238E27FC236}">
                <a16:creationId xmlns:a16="http://schemas.microsoft.com/office/drawing/2014/main" id="{44DE1DDA-7B3C-7F91-37BF-402227B610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55080" y="4321003"/>
            <a:ext cx="1148220" cy="7176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7843659-13FB-FEA2-A06B-AEE8A980F0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1617" y="4321032"/>
            <a:ext cx="825250" cy="7176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84B5232-B0EC-3121-F23A-44A8983576B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8648" y="5328044"/>
            <a:ext cx="1613116" cy="4146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B0B0B41-051F-47C3-97CF-08B49F7B34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67506" y="5328044"/>
            <a:ext cx="2041633" cy="41454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ADE80888-671C-FC01-95C0-D9E22430B758}"/>
              </a:ext>
            </a:extLst>
          </p:cNvPr>
          <p:cNvPicPr>
            <a:picLocks noChangeAspect="1"/>
          </p:cNvPicPr>
          <p:nvPr/>
        </p:nvPicPr>
        <p:blipFill>
          <a:blip r:embed="rId14"/>
          <a:stretch>
            <a:fillRect/>
          </a:stretch>
        </p:blipFill>
        <p:spPr>
          <a:xfrm>
            <a:off x="6928990" y="2306235"/>
            <a:ext cx="1615135" cy="1615135"/>
          </a:xfrm>
          <a:prstGeom prst="rect">
            <a:avLst/>
          </a:prstGeom>
        </p:spPr>
      </p:pic>
    </p:spTree>
    <p:extLst>
      <p:ext uri="{BB962C8B-B14F-4D97-AF65-F5344CB8AC3E}">
        <p14:creationId xmlns:p14="http://schemas.microsoft.com/office/powerpoint/2010/main" val="2857449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4A832-DC94-40E6-B334-60DA233BA9FC}"/>
              </a:ext>
            </a:extLst>
          </p:cNvPr>
          <p:cNvSpPr>
            <a:spLocks noGrp="1"/>
          </p:cNvSpPr>
          <p:nvPr>
            <p:ph type="body" sz="quarter" idx="10"/>
          </p:nvPr>
        </p:nvSpPr>
        <p:spPr/>
        <p:txBody>
          <a:bodyPr/>
          <a:lstStyle/>
          <a:p>
            <a:r>
              <a:rPr lang="en-US" dirty="0"/>
              <a:t>Template Project Walkthrough</a:t>
            </a:r>
          </a:p>
        </p:txBody>
      </p:sp>
      <p:sp>
        <p:nvSpPr>
          <p:cNvPr id="3" name="Slide Number Placeholder 2">
            <a:extLst>
              <a:ext uri="{FF2B5EF4-FFF2-40B4-BE49-F238E27FC236}">
                <a16:creationId xmlns:a16="http://schemas.microsoft.com/office/drawing/2014/main" id="{A41AD5DE-4018-4324-A6EB-51EAC034A458}"/>
              </a:ext>
            </a:extLst>
          </p:cNvPr>
          <p:cNvSpPr>
            <a:spLocks noGrp="1"/>
          </p:cNvSpPr>
          <p:nvPr>
            <p:ph type="sldNum" sz="quarter" idx="13"/>
          </p:nvPr>
        </p:nvSpPr>
        <p:spPr/>
        <p:txBody>
          <a:bodyPr/>
          <a:lstStyle/>
          <a:p>
            <a:fld id="{C9AD01CE-CB8F-7A49-8665-9EAB82922D6D}" type="slidenum">
              <a:rPr lang="en-US" smtClean="0"/>
              <a:pPr/>
              <a:t>16</a:t>
            </a:fld>
            <a:endParaRPr lang="en-US"/>
          </a:p>
        </p:txBody>
      </p:sp>
    </p:spTree>
    <p:extLst>
      <p:ext uri="{BB962C8B-B14F-4D97-AF65-F5344CB8AC3E}">
        <p14:creationId xmlns:p14="http://schemas.microsoft.com/office/powerpoint/2010/main" val="94446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4A832-DC94-40E6-B334-60DA233BA9FC}"/>
              </a:ext>
            </a:extLst>
          </p:cNvPr>
          <p:cNvSpPr>
            <a:spLocks noGrp="1"/>
          </p:cNvSpPr>
          <p:nvPr>
            <p:ph type="body" sz="quarter" idx="10"/>
          </p:nvPr>
        </p:nvSpPr>
        <p:spPr/>
        <p:txBody>
          <a:bodyPr/>
          <a:lstStyle/>
          <a:p>
            <a:r>
              <a:rPr lang="en-US" dirty="0"/>
              <a:t>Questions?</a:t>
            </a:r>
          </a:p>
        </p:txBody>
      </p:sp>
      <p:sp>
        <p:nvSpPr>
          <p:cNvPr id="3" name="Slide Number Placeholder 2">
            <a:extLst>
              <a:ext uri="{FF2B5EF4-FFF2-40B4-BE49-F238E27FC236}">
                <a16:creationId xmlns:a16="http://schemas.microsoft.com/office/drawing/2014/main" id="{A41AD5DE-4018-4324-A6EB-51EAC034A458}"/>
              </a:ext>
            </a:extLst>
          </p:cNvPr>
          <p:cNvSpPr>
            <a:spLocks noGrp="1"/>
          </p:cNvSpPr>
          <p:nvPr>
            <p:ph type="sldNum" sz="quarter" idx="13"/>
          </p:nvPr>
        </p:nvSpPr>
        <p:spPr/>
        <p:txBody>
          <a:bodyPr/>
          <a:lstStyle/>
          <a:p>
            <a:fld id="{C9AD01CE-CB8F-7A49-8665-9EAB82922D6D}" type="slidenum">
              <a:rPr lang="en-US" smtClean="0"/>
              <a:pPr/>
              <a:t>17</a:t>
            </a:fld>
            <a:endParaRPr lang="en-US"/>
          </a:p>
        </p:txBody>
      </p:sp>
    </p:spTree>
    <p:extLst>
      <p:ext uri="{BB962C8B-B14F-4D97-AF65-F5344CB8AC3E}">
        <p14:creationId xmlns:p14="http://schemas.microsoft.com/office/powerpoint/2010/main" val="33360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D3741E8-66AD-480A-B0DD-437E1B510D74}"/>
              </a:ext>
            </a:extLst>
          </p:cNvPr>
          <p:cNvSpPr>
            <a:spLocks noGrp="1"/>
          </p:cNvSpPr>
          <p:nvPr>
            <p:ph type="body" sz="quarter" idx="4294967295"/>
          </p:nvPr>
        </p:nvSpPr>
        <p:spPr>
          <a:xfrm>
            <a:off x="452376" y="1996263"/>
            <a:ext cx="3410866" cy="2865473"/>
          </a:xfrm>
          <a:prstGeom prst="rect">
            <a:avLst/>
          </a:prstGeom>
        </p:spPr>
        <p:txBody>
          <a:bodyPr anchor="ctr"/>
          <a:lstStyle/>
          <a:p>
            <a:pPr marL="285750" marR="0" lvl="0" indent="-285750" algn="l" rtl="0">
              <a:spcBef>
                <a:spcPts val="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Introductions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Expectations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Project Overview</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Mentor/Team Collaboration</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Technology Stack</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Template Project Walkthrough</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Questions</a:t>
            </a:r>
          </a:p>
        </p:txBody>
      </p:sp>
    </p:spTree>
    <p:extLst>
      <p:ext uri="{BB962C8B-B14F-4D97-AF65-F5344CB8AC3E}">
        <p14:creationId xmlns:p14="http://schemas.microsoft.com/office/powerpoint/2010/main" val="202113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3</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a:latin typeface="Source Serif Pro Semibold"/>
                <a:ea typeface="Source Serif Pro Semibold"/>
              </a:rPr>
              <a:t>Logan Parmeter</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a:fillRect/>
          </a:stretch>
        </p:blipFill>
        <p:spPr>
          <a:xfrm>
            <a:off x="923328" y="3573859"/>
            <a:ext cx="2635189" cy="2635189"/>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lIns="91440" tIns="45720" rIns="91440" bIns="45720" anchor="t"/>
          <a:lstStyle/>
          <a:p>
            <a:r>
              <a:rPr lang="en-US"/>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lIns="91440" tIns="45720" rIns="91440" bIns="45720" anchor="t"/>
          <a:lstStyle/>
          <a:p>
            <a:r>
              <a:rPr lang="en-US">
                <a:ea typeface="+mn-lt"/>
                <a:cs typeface="+mn-lt"/>
              </a:rPr>
              <a:t>Logan </a:t>
            </a:r>
            <a:r>
              <a:rPr lang="en-US" err="1">
                <a:ea typeface="+mn-lt"/>
                <a:cs typeface="+mn-lt"/>
              </a:rPr>
              <a:t>Parmeter</a:t>
            </a:r>
            <a:r>
              <a:rPr lang="en-US">
                <a:ea typeface="+mn-lt"/>
                <a:cs typeface="+mn-lt"/>
              </a:rPr>
              <a:t> is a Senior Consultant in the Technology Solutions practice at </a:t>
            </a:r>
            <a:r>
              <a:rPr lang="en-US" err="1">
                <a:ea typeface="+mn-lt"/>
                <a:cs typeface="+mn-lt"/>
              </a:rPr>
              <a:t>Credera</a:t>
            </a:r>
            <a:r>
              <a:rPr lang="en-US">
                <a:ea typeface="+mn-lt"/>
                <a:cs typeface="+mn-lt"/>
              </a:rPr>
              <a:t>. She graduated with a BS in Computer Science from Baylor University in 2019. Logan has experience using various technologies including C, C++, Java, ReactJS, Swift, </a:t>
            </a:r>
            <a:r>
              <a:rPr lang="en-US" err="1">
                <a:ea typeface="+mn-lt"/>
                <a:cs typeface="+mn-lt"/>
              </a:rPr>
              <a:t>SwiftUI</a:t>
            </a:r>
            <a:r>
              <a:rPr lang="en-US">
                <a:ea typeface="+mn-lt"/>
                <a:cs typeface="+mn-lt"/>
              </a:rPr>
              <a:t>, Spring, Objective C, Kotlin, and Google Firebase. She has worked on various mobile applications at Brinker International, Handy, Angi, and Hilton.</a:t>
            </a: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lIns="91440" tIns="45720" rIns="91440" bIns="45720" anchor="t"/>
          <a:lstStyle/>
          <a:p>
            <a:r>
              <a:rPr lang="en-US">
                <a:ea typeface="Lato"/>
                <a:cs typeface="Lato"/>
              </a:rPr>
              <a:t>In my free time, I enjoy crafting (sewing, knitting, crochet, drawing, etc.) and listening to audiobooks. I'm currently listening to the Star Wars Legends books.</a:t>
            </a:r>
          </a:p>
          <a:p>
            <a:endParaRPr lang="en-US"/>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dirty="0">
                <a:latin typeface="Source Serif Pro Semibold"/>
                <a:ea typeface="Source Serif Pro Semibold"/>
              </a:rPr>
              <a:t>Nick Blair</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dirty="0"/>
              <a:t>Senior Consultant, Security &amp; Privacy</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lIns="91440" tIns="45720" rIns="91440" bIns="45720" anchor="t"/>
          <a:lstStyle/>
          <a:p>
            <a:pPr lvl="0"/>
            <a:r>
              <a:rPr lang="en-US" sz="1100" dirty="0">
                <a:solidFill>
                  <a:srgbClr val="3A3A3A"/>
                </a:solidFill>
                <a:latin typeface="Lato" panose="020F0502020204030203" pitchFamily="34" charset="0"/>
              </a:rPr>
              <a:t>Nick is a Consultant with the Security &amp; Privacy capability at </a:t>
            </a:r>
            <a:r>
              <a:rPr lang="en-US" sz="1100" dirty="0" err="1">
                <a:solidFill>
                  <a:srgbClr val="3A3A3A"/>
                </a:solidFill>
                <a:latin typeface="Lato" panose="020F0502020204030203" pitchFamily="34" charset="0"/>
              </a:rPr>
              <a:t>Credera</a:t>
            </a:r>
            <a:r>
              <a:rPr lang="en-US" sz="1100" dirty="0">
                <a:solidFill>
                  <a:srgbClr val="3A3A3A"/>
                </a:solidFill>
                <a:latin typeface="Lato" panose="020F0502020204030203" pitchFamily="34" charset="0"/>
              </a:rPr>
              <a:t>. He has experience in network logging and monitoring, security framework implementation, contract review, physical security, and Governance, Risk &amp; Compliance. At </a:t>
            </a:r>
            <a:r>
              <a:rPr lang="en-US" sz="1100" dirty="0" err="1">
                <a:solidFill>
                  <a:srgbClr val="3A3A3A"/>
                </a:solidFill>
                <a:latin typeface="Lato" panose="020F0502020204030203" pitchFamily="34" charset="0"/>
              </a:rPr>
              <a:t>Credera</a:t>
            </a:r>
            <a:r>
              <a:rPr lang="en-US" sz="1100" dirty="0">
                <a:solidFill>
                  <a:srgbClr val="3A3A3A"/>
                </a:solidFill>
                <a:latin typeface="Lato" panose="020F0502020204030203" pitchFamily="34" charset="0"/>
              </a:rPr>
              <a:t> beyond S&amp;P, he has worked as a full stack developer with several client projects. He holds a Bachelor of Engineering in Computer Engineering from Vanderbilt University and a Master of Science in Education from Baylor University.  He lives in the Dallas area with his wife and son.</a:t>
            </a:r>
          </a:p>
          <a:p>
            <a:endParaRPr lang="en-US" dirty="0"/>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lIns="91440" tIns="45720" rIns="91440" bIns="45720" anchor="t"/>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100" b="0" i="0" u="none" strike="noStrike" kern="1200" cap="none" spc="20" normalizeH="0" baseline="0" noProof="0" dirty="0">
                <a:ln>
                  <a:noFill/>
                </a:ln>
                <a:solidFill>
                  <a:srgbClr val="3A3A3A"/>
                </a:solidFill>
                <a:effectLst/>
                <a:uLnTx/>
                <a:uFillTx/>
                <a:latin typeface="Lato"/>
                <a:ea typeface="+mn-ea"/>
                <a:cs typeface="+mn-cs"/>
              </a:rPr>
              <a:t>Before coming to </a:t>
            </a:r>
            <a:r>
              <a:rPr kumimoji="0" lang="en-US" sz="1100" b="0" i="0" u="none" strike="noStrike" kern="1200" cap="none" spc="20" normalizeH="0" baseline="0" noProof="0" dirty="0" err="1">
                <a:ln>
                  <a:noFill/>
                </a:ln>
                <a:solidFill>
                  <a:srgbClr val="3A3A3A"/>
                </a:solidFill>
                <a:effectLst/>
                <a:uLnTx/>
                <a:uFillTx/>
                <a:latin typeface="Lato"/>
                <a:ea typeface="+mn-ea"/>
                <a:cs typeface="+mn-cs"/>
              </a:rPr>
              <a:t>Credera</a:t>
            </a:r>
            <a:r>
              <a:rPr kumimoji="0" lang="en-US" sz="1100" b="0" i="0" u="none" strike="noStrike" kern="1200" cap="none" spc="20" normalizeH="0" baseline="0" noProof="0" dirty="0">
                <a:ln>
                  <a:noFill/>
                </a:ln>
                <a:solidFill>
                  <a:srgbClr val="3A3A3A"/>
                </a:solidFill>
                <a:effectLst/>
                <a:uLnTx/>
                <a:uFillTx/>
                <a:latin typeface="Lato"/>
                <a:ea typeface="+mn-ea"/>
                <a:cs typeface="+mn-cs"/>
              </a:rPr>
              <a:t>, Nick served as a director of Residential Colleges at Baylor University and SMU. </a:t>
            </a:r>
          </a:p>
        </p:txBody>
      </p:sp>
      <p:pic>
        <p:nvPicPr>
          <p:cNvPr id="7" name="Picture Placeholder 9">
            <a:extLst>
              <a:ext uri="{FF2B5EF4-FFF2-40B4-BE49-F238E27FC236}">
                <a16:creationId xmlns:a16="http://schemas.microsoft.com/office/drawing/2014/main" id="{B3D367F0-DF37-9ADE-EDC9-BC295EDFDCE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975" b="2975"/>
          <a:stretch/>
        </p:blipFill>
        <p:spPr/>
      </p:pic>
    </p:spTree>
    <p:extLst>
      <p:ext uri="{BB962C8B-B14F-4D97-AF65-F5344CB8AC3E}">
        <p14:creationId xmlns:p14="http://schemas.microsoft.com/office/powerpoint/2010/main" val="2852867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4</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dirty="0">
                <a:latin typeface="Source Serif Pro Semibold"/>
                <a:ea typeface="Source Serif Pro Semibold"/>
              </a:rPr>
              <a:t>Matthew Becker</a:t>
            </a:r>
            <a:endParaRPr lang="en-US" dirty="0"/>
          </a:p>
        </p:txBody>
      </p:sp>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a:lstStyle/>
          <a:p>
            <a:r>
              <a:rPr lang="en-US" dirty="0">
                <a:ea typeface="Lato"/>
                <a:cs typeface="Lato"/>
              </a:rPr>
              <a:t>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a:normAutofit fontScale="85000" lnSpcReduction="10000"/>
          </a:bodyPr>
          <a:lstStyle/>
          <a:p>
            <a:r>
              <a:rPr lang="en-US" dirty="0">
                <a:ea typeface="+mn-lt"/>
                <a:cs typeface="+mn-lt"/>
              </a:rPr>
              <a:t>Matthew’s passion in software stems from an enthusiasm for streamlining and simplifying processes through intentional and strategic changes addressing software shortcomings and human-factors. Working for a major shipping and logistics provider, Matthew spearheaded efforts to develop and implement a true end-to-end testing framework to replace laborious and ineffective manual processes. While working at a regional Telecom Provider, Matthew executed a DevOps modernization migration from Jenkins to GitLab. Since joining Credera, Matthew has become a certified Azure Developer and a </a:t>
            </a:r>
            <a:r>
              <a:rPr lang="en-US" dirty="0" err="1">
                <a:ea typeface="+mn-lt"/>
                <a:cs typeface="+mn-lt"/>
              </a:rPr>
              <a:t>Contentful</a:t>
            </a:r>
            <a:r>
              <a:rPr lang="en-US" dirty="0">
                <a:ea typeface="+mn-lt"/>
                <a:cs typeface="+mn-lt"/>
              </a:rPr>
              <a:t> Certified Professional. Matthew earned a Bachelor of Science in computer science with a minor in business from Texas A&amp;M University in May 2022. </a:t>
            </a:r>
          </a:p>
          <a:p>
            <a:endParaRPr lang="en-US" dirty="0">
              <a:ea typeface="+mn-lt"/>
              <a:cs typeface="+mn-lt"/>
            </a:endParaRPr>
          </a:p>
          <a:p>
            <a:endParaRPr lang="en-US" dirty="0">
              <a:ea typeface="+mn-lt"/>
              <a:cs typeface="+mn-lt"/>
            </a:endParaRP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a:lstStyle/>
          <a:p>
            <a:pPr fontAlgn="ctr"/>
            <a:r>
              <a:rPr lang="en-US" dirty="0"/>
              <a:t>Matthew has a passion for aviation and is a</a:t>
            </a:r>
            <a:r>
              <a:rPr lang="en-US" dirty="0">
                <a:latin typeface="Lato"/>
                <a:ea typeface="Lato"/>
                <a:cs typeface="Lato"/>
              </a:rPr>
              <a:t> certified private pilot</a:t>
            </a:r>
            <a:r>
              <a:rPr lang="en-US" b="0" dirty="0">
                <a:solidFill>
                  <a:srgbClr val="202124"/>
                </a:solidFill>
                <a:effectLst/>
                <a:latin typeface="Google Sans"/>
              </a:rPr>
              <a:t>.</a:t>
            </a:r>
            <a:endParaRPr lang="en-US" dirty="0">
              <a:solidFill>
                <a:srgbClr val="202124"/>
              </a:solidFill>
              <a:effectLst/>
              <a:latin typeface="Roboto-Regular"/>
            </a:endParaRPr>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dirty="0"/>
              <a:t>Matthew McCaskill</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dirty="0"/>
              <a:t>Consultant, Technology Solutions</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a:lstStyle/>
          <a:p>
            <a:r>
              <a:rPr lang="en-US" dirty="0">
                <a:ea typeface="+mn-lt"/>
                <a:cs typeface="+mn-lt"/>
              </a:rPr>
              <a:t>Matthew McCaskill is a Consultant in </a:t>
            </a:r>
            <a:r>
              <a:rPr lang="en-US" dirty="0" err="1">
                <a:ea typeface="+mn-lt"/>
                <a:cs typeface="+mn-lt"/>
              </a:rPr>
              <a:t>Credera's</a:t>
            </a:r>
            <a:r>
              <a:rPr lang="en-US" dirty="0">
                <a:ea typeface="+mn-lt"/>
                <a:cs typeface="+mn-lt"/>
              </a:rPr>
              <a:t> Technology Solutions practice. Matthew specializes in frontend web technologies and mobile development but has experience in many areas of application development, such as Java, Kotlin, .NET, Swift, architecture, Flutter, and more. He received a B.S. in Computer Science with a minor in Math from Baylor University.​ He has built front-end applications for Novartis, Hilton, and Red Lobster.</a:t>
            </a:r>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a:lstStyle/>
          <a:p>
            <a:r>
              <a:rPr lang="en-US" dirty="0"/>
              <a:t>Matthew loves to play board games and has over 80 in his collection!​ During my time at Baylor, I was a Supplemental Instructor and Event Coordinator for </a:t>
            </a:r>
            <a:r>
              <a:rPr lang="en-US" dirty="0" err="1"/>
              <a:t>Wacode</a:t>
            </a:r>
            <a:r>
              <a:rPr lang="en-US" dirty="0"/>
              <a:t>, the hackathon.</a:t>
            </a:r>
          </a:p>
        </p:txBody>
      </p:sp>
      <p:pic>
        <p:nvPicPr>
          <p:cNvPr id="1028" name="Picture 4">
            <a:extLst>
              <a:ext uri="{FF2B5EF4-FFF2-40B4-BE49-F238E27FC236}">
                <a16:creationId xmlns:a16="http://schemas.microsoft.com/office/drawing/2014/main" id="{B0D3380C-8329-AD10-35EB-36103C673B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418"/>
          <a:stretch/>
        </p:blipFill>
        <p:spPr bwMode="auto">
          <a:xfrm>
            <a:off x="838917" y="549165"/>
            <a:ext cx="2800436" cy="26330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13" descr="A person smiling for the camera&#10;&#10;Description automatically generated with medium confidence">
            <a:extLst>
              <a:ext uri="{FF2B5EF4-FFF2-40B4-BE49-F238E27FC236}">
                <a16:creationId xmlns:a16="http://schemas.microsoft.com/office/drawing/2014/main" id="{CCEC6874-7847-871A-E53D-39229E0954DC}"/>
              </a:ext>
            </a:extLst>
          </p:cNvPr>
          <p:cNvPicPr>
            <a:picLocks noGrp="1" noChangeAspect="1"/>
          </p:cNvPicPr>
          <p:nvPr>
            <p:ph type="pic" sz="quarter" idx="13"/>
          </p:nvPr>
        </p:nvPicPr>
        <p:blipFill>
          <a:blip r:embed="rId3"/>
          <a:srcRect l="10187" r="10187"/>
          <a:stretch>
            <a:fillRect/>
          </a:stretch>
        </p:blipFill>
        <p:spPr>
          <a:xfrm>
            <a:off x="1135117" y="3576137"/>
            <a:ext cx="2504236" cy="2629022"/>
          </a:xfrm>
        </p:spPr>
      </p:pic>
    </p:spTree>
    <p:extLst>
      <p:ext uri="{BB962C8B-B14F-4D97-AF65-F5344CB8AC3E}">
        <p14:creationId xmlns:p14="http://schemas.microsoft.com/office/powerpoint/2010/main" val="364791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4A832-DC94-40E6-B334-60DA233BA9FC}"/>
              </a:ext>
            </a:extLst>
          </p:cNvPr>
          <p:cNvSpPr>
            <a:spLocks noGrp="1"/>
          </p:cNvSpPr>
          <p:nvPr>
            <p:ph type="body" sz="quarter" idx="10"/>
          </p:nvPr>
        </p:nvSpPr>
        <p:spPr/>
        <p:txBody>
          <a:bodyPr/>
          <a:lstStyle/>
          <a:p>
            <a:r>
              <a:rPr lang="en-US" dirty="0"/>
              <a:t>Project Overview &amp; Expectations</a:t>
            </a:r>
          </a:p>
        </p:txBody>
      </p:sp>
      <p:sp>
        <p:nvSpPr>
          <p:cNvPr id="3" name="Slide Number Placeholder 2">
            <a:extLst>
              <a:ext uri="{FF2B5EF4-FFF2-40B4-BE49-F238E27FC236}">
                <a16:creationId xmlns:a16="http://schemas.microsoft.com/office/drawing/2014/main" id="{A41AD5DE-4018-4324-A6EB-51EAC034A458}"/>
              </a:ext>
            </a:extLst>
          </p:cNvPr>
          <p:cNvSpPr>
            <a:spLocks noGrp="1"/>
          </p:cNvSpPr>
          <p:nvPr>
            <p:ph type="sldNum" sz="quarter" idx="13"/>
          </p:nvPr>
        </p:nvSpPr>
        <p:spPr/>
        <p:txBody>
          <a:bodyPr/>
          <a:lstStyle/>
          <a:p>
            <a:fld id="{C9AD01CE-CB8F-7A49-8665-9EAB82922D6D}" type="slidenum">
              <a:rPr lang="en-US" smtClean="0"/>
              <a:pPr/>
              <a:t>5</a:t>
            </a:fld>
            <a:endParaRPr lang="en-US"/>
          </a:p>
        </p:txBody>
      </p:sp>
    </p:spTree>
    <p:extLst>
      <p:ext uri="{BB962C8B-B14F-4D97-AF65-F5344CB8AC3E}">
        <p14:creationId xmlns:p14="http://schemas.microsoft.com/office/powerpoint/2010/main" val="302825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3D0654-AF22-0413-DF9B-CBBDC6CFD032}"/>
              </a:ext>
            </a:extLst>
          </p:cNvPr>
          <p:cNvSpPr>
            <a:spLocks noGrp="1"/>
          </p:cNvSpPr>
          <p:nvPr>
            <p:ph type="body" sz="quarter" idx="30"/>
          </p:nvPr>
        </p:nvSpPr>
        <p:spPr/>
        <p:txBody>
          <a:bodyPr/>
          <a:lstStyle/>
          <a:p>
            <a:r>
              <a:rPr lang="en-US" dirty="0"/>
              <a:t>Students should expect to face a real-world situation where their team will take on a client. Mentors will be product owners as well as technical advisors.</a:t>
            </a:r>
          </a:p>
          <a:p>
            <a:r>
              <a:rPr lang="en-US" dirty="0"/>
              <a:t>Not every decision can be made by the mentors, many times it is up to the group to decide. Mentors are there to provide feedback and suggestions.</a:t>
            </a:r>
          </a:p>
          <a:p>
            <a:r>
              <a:rPr lang="en-US" dirty="0"/>
              <a:t>Students should expect to learn technologies on their own. This is something that would be expected of you on a real project . Mentors will help answer specific questions if they come up.</a:t>
            </a:r>
          </a:p>
          <a:p>
            <a:r>
              <a:rPr lang="en-US" dirty="0"/>
              <a:t>Mentors expect students to come prepared with specific questions that could be answered in scrum meetings. Make sure they are clear and concise instead of vague or general.</a:t>
            </a:r>
          </a:p>
        </p:txBody>
      </p:sp>
      <p:sp>
        <p:nvSpPr>
          <p:cNvPr id="3" name="Slide Number Placeholder 2">
            <a:extLst>
              <a:ext uri="{FF2B5EF4-FFF2-40B4-BE49-F238E27FC236}">
                <a16:creationId xmlns:a16="http://schemas.microsoft.com/office/drawing/2014/main" id="{E45CCECE-6D33-EE7B-F08A-44FA04C1B4F2}"/>
              </a:ext>
            </a:extLst>
          </p:cNvPr>
          <p:cNvSpPr>
            <a:spLocks noGrp="1"/>
          </p:cNvSpPr>
          <p:nvPr>
            <p:ph type="sldNum" sz="quarter" idx="12"/>
          </p:nvPr>
        </p:nvSpPr>
        <p:spPr/>
        <p:txBody>
          <a:bodyPr/>
          <a:lstStyle/>
          <a:p>
            <a:fld id="{C9AD01CE-CB8F-7A49-8665-9EAB82922D6D}" type="slidenum">
              <a:rPr lang="en-US" smtClean="0"/>
              <a:pPr/>
              <a:t>6</a:t>
            </a:fld>
            <a:endParaRPr lang="en-US"/>
          </a:p>
        </p:txBody>
      </p:sp>
      <p:sp>
        <p:nvSpPr>
          <p:cNvPr id="4" name="Text Placeholder 3">
            <a:extLst>
              <a:ext uri="{FF2B5EF4-FFF2-40B4-BE49-F238E27FC236}">
                <a16:creationId xmlns:a16="http://schemas.microsoft.com/office/drawing/2014/main" id="{4E19B99A-2F5C-809B-C4E5-CC79388CF513}"/>
              </a:ext>
            </a:extLst>
          </p:cNvPr>
          <p:cNvSpPr>
            <a:spLocks noGrp="1"/>
          </p:cNvSpPr>
          <p:nvPr>
            <p:ph type="body" sz="quarter" idx="13"/>
          </p:nvPr>
        </p:nvSpPr>
        <p:spPr/>
        <p:txBody>
          <a:bodyPr/>
          <a:lstStyle/>
          <a:p>
            <a:r>
              <a:rPr lang="en-US" dirty="0"/>
              <a:t>This semester, students are expected to embrace the role of a consultant on a real-world project, working with mentors to define, develop, and implement the product.</a:t>
            </a:r>
          </a:p>
        </p:txBody>
      </p:sp>
      <p:sp>
        <p:nvSpPr>
          <p:cNvPr id="5" name="Title 4">
            <a:extLst>
              <a:ext uri="{FF2B5EF4-FFF2-40B4-BE49-F238E27FC236}">
                <a16:creationId xmlns:a16="http://schemas.microsoft.com/office/drawing/2014/main" id="{32AFD57F-C768-A585-BB7E-3FACBF0A5A68}"/>
              </a:ext>
            </a:extLst>
          </p:cNvPr>
          <p:cNvSpPr>
            <a:spLocks noGrp="1"/>
          </p:cNvSpPr>
          <p:nvPr>
            <p:ph type="title"/>
          </p:nvPr>
        </p:nvSpPr>
        <p:spPr/>
        <p:txBody>
          <a:bodyPr/>
          <a:lstStyle/>
          <a:p>
            <a:r>
              <a:rPr lang="en-US" dirty="0"/>
              <a:t>EXPECTATIONS</a:t>
            </a:r>
          </a:p>
        </p:txBody>
      </p:sp>
      <p:sp>
        <p:nvSpPr>
          <p:cNvPr id="6" name="Text Placeholder 5">
            <a:extLst>
              <a:ext uri="{FF2B5EF4-FFF2-40B4-BE49-F238E27FC236}">
                <a16:creationId xmlns:a16="http://schemas.microsoft.com/office/drawing/2014/main" id="{AE641E07-CE2D-AC73-ACB2-A788852DF150}"/>
              </a:ext>
            </a:extLst>
          </p:cNvPr>
          <p:cNvSpPr>
            <a:spLocks noGrp="1"/>
          </p:cNvSpPr>
          <p:nvPr>
            <p:ph type="body" sz="quarter" idx="15"/>
          </p:nvPr>
        </p:nvSpPr>
        <p:spPr/>
        <p:txBody>
          <a:bodyPr/>
          <a:lstStyle/>
          <a:p>
            <a:r>
              <a:rPr lang="en-US" dirty="0"/>
              <a:t>Student expectations</a:t>
            </a:r>
          </a:p>
        </p:txBody>
      </p:sp>
    </p:spTree>
    <p:extLst>
      <p:ext uri="{BB962C8B-B14F-4D97-AF65-F5344CB8AC3E}">
        <p14:creationId xmlns:p14="http://schemas.microsoft.com/office/powerpoint/2010/main" val="227994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Shape 253">
            <a:extLst>
              <a:ext uri="{FF2B5EF4-FFF2-40B4-BE49-F238E27FC236}">
                <a16:creationId xmlns:a16="http://schemas.microsoft.com/office/drawing/2014/main" id="{455251B0-3700-42B6-B903-B7EDDA14E75A}"/>
              </a:ext>
            </a:extLst>
          </p:cNvPr>
          <p:cNvGraphicFramePr/>
          <p:nvPr>
            <p:extLst>
              <p:ext uri="{D42A27DB-BD31-4B8C-83A1-F6EECF244321}">
                <p14:modId xmlns:p14="http://schemas.microsoft.com/office/powerpoint/2010/main" val="3563766468"/>
              </p:ext>
            </p:extLst>
          </p:nvPr>
        </p:nvGraphicFramePr>
        <p:xfrm>
          <a:off x="228598" y="2952497"/>
          <a:ext cx="11722683" cy="3208158"/>
        </p:xfrm>
        <a:graphic>
          <a:graphicData uri="http://schemas.openxmlformats.org/drawingml/2006/table">
            <a:tbl>
              <a:tblPr firstRow="1" bandRow="1">
                <a:noFill/>
              </a:tblPr>
              <a:tblGrid>
                <a:gridCol w="1739690">
                  <a:extLst>
                    <a:ext uri="{9D8B030D-6E8A-4147-A177-3AD203B41FA5}">
                      <a16:colId xmlns:a16="http://schemas.microsoft.com/office/drawing/2014/main" val="20001"/>
                    </a:ext>
                  </a:extLst>
                </a:gridCol>
                <a:gridCol w="3045341">
                  <a:extLst>
                    <a:ext uri="{9D8B030D-6E8A-4147-A177-3AD203B41FA5}">
                      <a16:colId xmlns:a16="http://schemas.microsoft.com/office/drawing/2014/main" val="20003"/>
                    </a:ext>
                  </a:extLst>
                </a:gridCol>
                <a:gridCol w="3468826">
                  <a:extLst>
                    <a:ext uri="{9D8B030D-6E8A-4147-A177-3AD203B41FA5}">
                      <a16:colId xmlns:a16="http://schemas.microsoft.com/office/drawing/2014/main" val="20004"/>
                    </a:ext>
                  </a:extLst>
                </a:gridCol>
                <a:gridCol w="3468826">
                  <a:extLst>
                    <a:ext uri="{9D8B030D-6E8A-4147-A177-3AD203B41FA5}">
                      <a16:colId xmlns:a16="http://schemas.microsoft.com/office/drawing/2014/main" val="20005"/>
                    </a:ext>
                  </a:extLst>
                </a:gridCol>
              </a:tblGrid>
              <a:tr h="458847">
                <a:tc>
                  <a:txBody>
                    <a:bodyPr/>
                    <a:lstStyle/>
                    <a:p>
                      <a:pPr marL="0" marR="0" lvl="0" indent="0" algn="ctr" rtl="0">
                        <a:spcBef>
                          <a:spcPts val="0"/>
                        </a:spcBef>
                        <a:buNone/>
                      </a:pPr>
                      <a:r>
                        <a:rPr lang="en-US" sz="1200" b="1" dirty="0">
                          <a:solidFill>
                            <a:schemeClr val="bg1"/>
                          </a:solidFill>
                          <a:latin typeface="+mj-lt"/>
                          <a:ea typeface="Arial"/>
                          <a:cs typeface="Arial"/>
                          <a:sym typeface="Arial"/>
                        </a:rPr>
                        <a:t>JANUARY</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dirty="0">
                          <a:solidFill>
                            <a:schemeClr val="bg1"/>
                          </a:solidFill>
                          <a:latin typeface="+mj-lt"/>
                          <a:ea typeface="Arial"/>
                          <a:cs typeface="Arial"/>
                          <a:sym typeface="Arial"/>
                        </a:rPr>
                        <a:t>FEBRUARY</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dirty="0">
                          <a:solidFill>
                            <a:schemeClr val="bg1"/>
                          </a:solidFill>
                          <a:latin typeface="+mj-lt"/>
                          <a:ea typeface="Arial"/>
                          <a:cs typeface="Arial"/>
                          <a:sym typeface="Arial"/>
                        </a:rPr>
                        <a:t>MARCH</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dirty="0">
                          <a:solidFill>
                            <a:schemeClr val="bg1"/>
                          </a:solidFill>
                          <a:latin typeface="+mj-lt"/>
                          <a:ea typeface="Arial"/>
                          <a:cs typeface="Arial"/>
                          <a:sym typeface="Arial"/>
                        </a:rPr>
                        <a:t>APRIL</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749311">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dirty="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dirty="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Rectangle 5">
            <a:extLst>
              <a:ext uri="{FF2B5EF4-FFF2-40B4-BE49-F238E27FC236}">
                <a16:creationId xmlns:a16="http://schemas.microsoft.com/office/drawing/2014/main" id="{674ACE16-6086-E3AD-9E58-7CEA9BFEF985}"/>
              </a:ext>
            </a:extLst>
          </p:cNvPr>
          <p:cNvSpPr/>
          <p:nvPr/>
        </p:nvSpPr>
        <p:spPr>
          <a:xfrm>
            <a:off x="3627521" y="4309499"/>
            <a:ext cx="2583497" cy="123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42F7AD5-220A-4BA8-8845-DC3FE766ABA2}"/>
              </a:ext>
            </a:extLst>
          </p:cNvPr>
          <p:cNvSpPr/>
          <p:nvPr/>
        </p:nvSpPr>
        <p:spPr>
          <a:xfrm>
            <a:off x="5155892" y="3419488"/>
            <a:ext cx="646546" cy="2741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 dirty="0">
                <a:solidFill>
                  <a:sysClr val="windowText" lastClr="000000"/>
                </a:solidFill>
              </a:rPr>
              <a:t>Spring Break</a:t>
            </a:r>
          </a:p>
        </p:txBody>
      </p:sp>
      <p:sp>
        <p:nvSpPr>
          <p:cNvPr id="7" name="Rectangle 6">
            <a:extLst>
              <a:ext uri="{FF2B5EF4-FFF2-40B4-BE49-F238E27FC236}">
                <a16:creationId xmlns:a16="http://schemas.microsoft.com/office/drawing/2014/main" id="{AF03CB66-9F18-46B8-8E64-726EC6C94D80}"/>
              </a:ext>
            </a:extLst>
          </p:cNvPr>
          <p:cNvSpPr/>
          <p:nvPr/>
        </p:nvSpPr>
        <p:spPr>
          <a:xfrm>
            <a:off x="6524287" y="4822166"/>
            <a:ext cx="2583497" cy="1155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150B55-F7CA-CB13-5C1A-5D961E568201}"/>
              </a:ext>
            </a:extLst>
          </p:cNvPr>
          <p:cNvSpPr/>
          <p:nvPr/>
        </p:nvSpPr>
        <p:spPr>
          <a:xfrm>
            <a:off x="1395485" y="3924836"/>
            <a:ext cx="2044522" cy="695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AC8A6C3-072F-4A93-932B-7943A3DC036C}"/>
              </a:ext>
            </a:extLst>
          </p:cNvPr>
          <p:cNvSpPr>
            <a:spLocks noGrp="1"/>
          </p:cNvSpPr>
          <p:nvPr>
            <p:ph type="sldNum" sz="quarter" idx="12"/>
          </p:nvPr>
        </p:nvSpPr>
        <p:spPr/>
        <p:txBody>
          <a:bodyPr/>
          <a:lstStyle/>
          <a:p>
            <a:fld id="{C9AD01CE-CB8F-7A49-8665-9EAB82922D6D}" type="slidenum">
              <a:rPr lang="en-US" smtClean="0"/>
              <a:pPr/>
              <a:t>7</a:t>
            </a:fld>
            <a:endParaRPr lang="en-US"/>
          </a:p>
        </p:txBody>
      </p:sp>
      <p:sp>
        <p:nvSpPr>
          <p:cNvPr id="27" name="Text Placeholder 26">
            <a:extLst>
              <a:ext uri="{FF2B5EF4-FFF2-40B4-BE49-F238E27FC236}">
                <a16:creationId xmlns:a16="http://schemas.microsoft.com/office/drawing/2014/main" id="{39EE76AB-2D97-4E24-8477-C402AC4A52B9}"/>
              </a:ext>
            </a:extLst>
          </p:cNvPr>
          <p:cNvSpPr>
            <a:spLocks noGrp="1"/>
          </p:cNvSpPr>
          <p:nvPr>
            <p:ph type="body" sz="quarter" idx="32"/>
          </p:nvPr>
        </p:nvSpPr>
        <p:spPr>
          <a:xfrm>
            <a:off x="234658" y="2680201"/>
            <a:ext cx="11722684" cy="149158"/>
          </a:xfrm>
        </p:spPr>
        <p:txBody>
          <a:bodyPr/>
          <a:lstStyle/>
          <a:p>
            <a:pPr algn="ctr"/>
            <a:r>
              <a:rPr lang="en-US"/>
              <a:t>PROJECT PLAN</a:t>
            </a:r>
          </a:p>
        </p:txBody>
      </p:sp>
      <p:sp>
        <p:nvSpPr>
          <p:cNvPr id="25" name="Text Placeholder 24">
            <a:extLst>
              <a:ext uri="{FF2B5EF4-FFF2-40B4-BE49-F238E27FC236}">
                <a16:creationId xmlns:a16="http://schemas.microsoft.com/office/drawing/2014/main" id="{E3CD07A9-1732-4B7C-B187-F153EDAB7EAD}"/>
              </a:ext>
            </a:extLst>
          </p:cNvPr>
          <p:cNvSpPr>
            <a:spLocks noGrp="1"/>
          </p:cNvSpPr>
          <p:nvPr>
            <p:ph type="body" sz="quarter" idx="15"/>
          </p:nvPr>
        </p:nvSpPr>
        <p:spPr>
          <a:xfrm>
            <a:off x="228600" y="1390985"/>
            <a:ext cx="11734800" cy="175133"/>
          </a:xfrm>
        </p:spPr>
        <p:txBody>
          <a:bodyPr/>
          <a:lstStyle/>
          <a:p>
            <a:pPr algn="ctr"/>
            <a:r>
              <a:rPr lang="en-US"/>
              <a:t>PROJECT DESCRIPTION</a:t>
            </a:r>
          </a:p>
        </p:txBody>
      </p:sp>
      <p:sp>
        <p:nvSpPr>
          <p:cNvPr id="24" name="Text Placeholder 23">
            <a:extLst>
              <a:ext uri="{FF2B5EF4-FFF2-40B4-BE49-F238E27FC236}">
                <a16:creationId xmlns:a16="http://schemas.microsoft.com/office/drawing/2014/main" id="{9F2E4A1D-1689-4282-A3BF-BA172A3DC56D}"/>
              </a:ext>
            </a:extLst>
          </p:cNvPr>
          <p:cNvSpPr>
            <a:spLocks noGrp="1"/>
          </p:cNvSpPr>
          <p:nvPr>
            <p:ph type="body" sz="quarter" idx="13"/>
          </p:nvPr>
        </p:nvSpPr>
        <p:spPr/>
        <p:txBody>
          <a:bodyPr/>
          <a:lstStyle/>
          <a:p>
            <a:r>
              <a:rPr lang="en-US" dirty="0"/>
              <a:t>Our company, </a:t>
            </a:r>
            <a:r>
              <a:rPr lang="en-US" dirty="0" err="1"/>
              <a:t>StudyBuddies</a:t>
            </a:r>
            <a:r>
              <a:rPr lang="en-US" dirty="0"/>
              <a:t>, Inc., wants to create a custom experience for students and tutors alike to allow them to plan study sessions anywhere, on and off campus.</a:t>
            </a:r>
          </a:p>
        </p:txBody>
      </p:sp>
      <p:sp>
        <p:nvSpPr>
          <p:cNvPr id="23" name="Title 22">
            <a:extLst>
              <a:ext uri="{FF2B5EF4-FFF2-40B4-BE49-F238E27FC236}">
                <a16:creationId xmlns:a16="http://schemas.microsoft.com/office/drawing/2014/main" id="{3E08B87E-16D6-4B75-8F52-0F1168082B34}"/>
              </a:ext>
            </a:extLst>
          </p:cNvPr>
          <p:cNvSpPr>
            <a:spLocks noGrp="1"/>
          </p:cNvSpPr>
          <p:nvPr>
            <p:ph type="title"/>
          </p:nvPr>
        </p:nvSpPr>
        <p:spPr/>
        <p:txBody>
          <a:bodyPr/>
          <a:lstStyle/>
          <a:p>
            <a:r>
              <a:rPr lang="en-US"/>
              <a:t>PROJECT OVERVIEW</a:t>
            </a:r>
          </a:p>
        </p:txBody>
      </p:sp>
      <p:sp>
        <p:nvSpPr>
          <p:cNvPr id="26" name="Text Placeholder 25">
            <a:extLst>
              <a:ext uri="{FF2B5EF4-FFF2-40B4-BE49-F238E27FC236}">
                <a16:creationId xmlns:a16="http://schemas.microsoft.com/office/drawing/2014/main" id="{9662B333-B1AB-45FA-8BA2-DF56DB9A0383}"/>
              </a:ext>
            </a:extLst>
          </p:cNvPr>
          <p:cNvSpPr>
            <a:spLocks noGrp="1"/>
          </p:cNvSpPr>
          <p:nvPr>
            <p:ph type="body" sz="quarter" idx="30"/>
          </p:nvPr>
        </p:nvSpPr>
        <p:spPr>
          <a:xfrm>
            <a:off x="234658" y="1575034"/>
            <a:ext cx="11722684" cy="1008923"/>
          </a:xfrm>
        </p:spPr>
        <p:txBody>
          <a:bodyPr/>
          <a:lstStyle/>
          <a:p>
            <a:r>
              <a:rPr lang="en-US" dirty="0"/>
              <a:t>The application will allow students to connect with tutors and other students and create study meetups with each other</a:t>
            </a:r>
          </a:p>
          <a:p>
            <a:r>
              <a:rPr lang="en-US" dirty="0"/>
              <a:t>They want an intuitive user experience coupled with powerful functionality</a:t>
            </a:r>
          </a:p>
          <a:p>
            <a:r>
              <a:rPr lang="en-US" dirty="0"/>
              <a:t>Your team has been given until the end of April to develop the application according to the requirements described in the SOW</a:t>
            </a:r>
          </a:p>
        </p:txBody>
      </p:sp>
      <p:sp>
        <p:nvSpPr>
          <p:cNvPr id="12" name="Shape 255">
            <a:extLst>
              <a:ext uri="{FF2B5EF4-FFF2-40B4-BE49-F238E27FC236}">
                <a16:creationId xmlns:a16="http://schemas.microsoft.com/office/drawing/2014/main" id="{5A54B820-183B-48B9-9BC3-E6424300FAD5}"/>
              </a:ext>
            </a:extLst>
          </p:cNvPr>
          <p:cNvSpPr/>
          <p:nvPr/>
        </p:nvSpPr>
        <p:spPr>
          <a:xfrm>
            <a:off x="3619884" y="3970336"/>
            <a:ext cx="2769680" cy="5238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dirty="0">
                <a:solidFill>
                  <a:srgbClr val="FFFFFF"/>
                </a:solidFill>
                <a:latin typeface="Arial"/>
                <a:ea typeface="Arial"/>
                <a:cs typeface="Arial"/>
                <a:sym typeface="Arial"/>
              </a:rPr>
              <a:t>MILESTONE 2</a:t>
            </a:r>
          </a:p>
          <a:p>
            <a:pPr marL="0" marR="0" lvl="0" indent="0" algn="ctr" rtl="0">
              <a:spcBef>
                <a:spcPts val="0"/>
              </a:spcBef>
              <a:buNone/>
            </a:pPr>
            <a:r>
              <a:rPr lang="en-US" sz="1000" b="1" dirty="0">
                <a:solidFill>
                  <a:srgbClr val="FFFFFF"/>
                </a:solidFill>
                <a:latin typeface="Arial"/>
                <a:cs typeface="Arial"/>
                <a:sym typeface="Arial"/>
              </a:rPr>
              <a:t>(</a:t>
            </a:r>
            <a:r>
              <a:rPr lang="en-US" sz="1000" b="1" dirty="0">
                <a:solidFill>
                  <a:srgbClr val="FFFFFF"/>
                </a:solidFill>
              </a:rPr>
              <a:t>Week of 3/10)</a:t>
            </a:r>
          </a:p>
        </p:txBody>
      </p:sp>
      <p:sp>
        <p:nvSpPr>
          <p:cNvPr id="16" name="Shape 259">
            <a:extLst>
              <a:ext uri="{FF2B5EF4-FFF2-40B4-BE49-F238E27FC236}">
                <a16:creationId xmlns:a16="http://schemas.microsoft.com/office/drawing/2014/main" id="{574390F9-8B24-4272-BFC9-1A664A0118A9}"/>
              </a:ext>
            </a:extLst>
          </p:cNvPr>
          <p:cNvSpPr/>
          <p:nvPr/>
        </p:nvSpPr>
        <p:spPr>
          <a:xfrm>
            <a:off x="1395485" y="3444535"/>
            <a:ext cx="2316606"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dirty="0">
                <a:solidFill>
                  <a:srgbClr val="FFFFFF"/>
                </a:solidFill>
              </a:rPr>
              <a:t>MILESTONE 1</a:t>
            </a:r>
          </a:p>
          <a:p>
            <a:pPr marL="0" marR="0" lvl="0" indent="0" algn="ctr" rtl="0">
              <a:spcBef>
                <a:spcPts val="0"/>
              </a:spcBef>
              <a:buNone/>
            </a:pPr>
            <a:r>
              <a:rPr lang="en-US" sz="1000" b="1" dirty="0">
                <a:solidFill>
                  <a:srgbClr val="FFFFFF"/>
                </a:solidFill>
              </a:rPr>
              <a:t>(Week of  2/11)</a:t>
            </a:r>
          </a:p>
        </p:txBody>
      </p:sp>
      <p:sp>
        <p:nvSpPr>
          <p:cNvPr id="17" name="Shape 260">
            <a:extLst>
              <a:ext uri="{FF2B5EF4-FFF2-40B4-BE49-F238E27FC236}">
                <a16:creationId xmlns:a16="http://schemas.microsoft.com/office/drawing/2014/main" id="{6A1AA367-C171-451F-9BD9-DF39189FBAF8}"/>
              </a:ext>
            </a:extLst>
          </p:cNvPr>
          <p:cNvSpPr/>
          <p:nvPr/>
        </p:nvSpPr>
        <p:spPr>
          <a:xfrm>
            <a:off x="1245765" y="3965504"/>
            <a:ext cx="2374119" cy="1269693"/>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Setup team repository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Scaffold out pages with routing</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Call example Java endpoint from client</a:t>
            </a:r>
          </a:p>
        </p:txBody>
      </p:sp>
      <p:sp>
        <p:nvSpPr>
          <p:cNvPr id="18" name="Shape 261">
            <a:extLst>
              <a:ext uri="{FF2B5EF4-FFF2-40B4-BE49-F238E27FC236}">
                <a16:creationId xmlns:a16="http://schemas.microsoft.com/office/drawing/2014/main" id="{D5EB6E5D-2EBA-47B6-8BF4-EC42203611A6}"/>
              </a:ext>
            </a:extLst>
          </p:cNvPr>
          <p:cNvSpPr/>
          <p:nvPr/>
        </p:nvSpPr>
        <p:spPr>
          <a:xfrm>
            <a:off x="3440007" y="4572609"/>
            <a:ext cx="2932228" cy="625007"/>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dirty="0">
                <a:solidFill>
                  <a:schemeClr val="dk1"/>
                </a:solidFill>
              </a:rPr>
              <a:t>Sign in, registration, profile, and home page</a:t>
            </a:r>
          </a:p>
          <a:p>
            <a:pPr marL="342900" marR="0" lvl="0" indent="-171450" algn="l" rtl="0">
              <a:spcBef>
                <a:spcPts val="0"/>
              </a:spcBef>
              <a:buClr>
                <a:schemeClr val="dk1"/>
              </a:buClr>
              <a:buSzPts val="900"/>
              <a:buFont typeface="Arial" panose="020B0604020202020204" pitchFamily="34" charset="0"/>
              <a:buChar char="•"/>
            </a:pPr>
            <a:r>
              <a:rPr lang="en-US" sz="1000" dirty="0">
                <a:solidFill>
                  <a:schemeClr val="dk1"/>
                </a:solidFill>
              </a:rPr>
              <a:t>Create a new meetup and add students/tutors</a:t>
            </a:r>
            <a:endParaRPr lang="en-US" sz="1000" dirty="0">
              <a:solidFill>
                <a:schemeClr val="dk1"/>
              </a:solidFill>
              <a:ea typeface="Lato"/>
              <a:cs typeface="Lato"/>
            </a:endParaRPr>
          </a:p>
          <a:p>
            <a:pPr marL="342900" marR="0" lvl="0" indent="-171450" algn="l" rtl="0">
              <a:spcBef>
                <a:spcPts val="0"/>
              </a:spcBef>
              <a:buClr>
                <a:schemeClr val="dk1"/>
              </a:buClr>
              <a:buSzPts val="900"/>
              <a:buFont typeface="Arial" panose="020B0604020202020204" pitchFamily="34" charset="0"/>
              <a:buChar char="•"/>
            </a:pPr>
            <a:r>
              <a:rPr lang="en-US" sz="1000" dirty="0">
                <a:solidFill>
                  <a:schemeClr val="dk1"/>
                </a:solidFill>
              </a:rPr>
              <a:t>Automated Testing</a:t>
            </a:r>
          </a:p>
          <a:p>
            <a:pPr marL="342900" indent="-171450">
              <a:buClr>
                <a:schemeClr val="dk1"/>
              </a:buClr>
              <a:buSzPts val="900"/>
              <a:buFont typeface="Arial" panose="020B0604020202020204" pitchFamily="34" charset="0"/>
              <a:buChar char="•"/>
            </a:pPr>
            <a:r>
              <a:rPr lang="en-US" sz="1000" dirty="0">
                <a:solidFill>
                  <a:schemeClr val="dk1"/>
                </a:solidFill>
              </a:rPr>
              <a:t>Deploy template project to GCP</a:t>
            </a:r>
          </a:p>
          <a:p>
            <a:pPr marL="342900" indent="-171450">
              <a:buClr>
                <a:schemeClr val="dk1"/>
              </a:buClr>
              <a:buSzPts val="900"/>
              <a:buFont typeface="Arial" panose="020B0604020202020204" pitchFamily="34" charset="0"/>
              <a:buChar char="•"/>
            </a:pPr>
            <a:r>
              <a:rPr lang="en-US" sz="1000" dirty="0">
                <a:solidFill>
                  <a:schemeClr val="dk1"/>
                </a:solidFill>
              </a:rPr>
              <a:t>Set up continuous integration</a:t>
            </a:r>
          </a:p>
        </p:txBody>
      </p:sp>
      <p:sp>
        <p:nvSpPr>
          <p:cNvPr id="21" name="Shape 264">
            <a:extLst>
              <a:ext uri="{FF2B5EF4-FFF2-40B4-BE49-F238E27FC236}">
                <a16:creationId xmlns:a16="http://schemas.microsoft.com/office/drawing/2014/main" id="{9CD899EE-AC97-49B1-BA7C-146A01960879}"/>
              </a:ext>
            </a:extLst>
          </p:cNvPr>
          <p:cNvSpPr/>
          <p:nvPr/>
        </p:nvSpPr>
        <p:spPr>
          <a:xfrm>
            <a:off x="6532909" y="4503052"/>
            <a:ext cx="2762444"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dirty="0">
                <a:solidFill>
                  <a:srgbClr val="FFFFFF"/>
                </a:solidFill>
                <a:latin typeface="Arial"/>
                <a:ea typeface="Arial"/>
                <a:cs typeface="Arial"/>
                <a:sym typeface="Arial"/>
              </a:rPr>
              <a:t>MILESTIONE 3</a:t>
            </a:r>
          </a:p>
          <a:p>
            <a:pPr marL="0" marR="0" lvl="0" indent="0" algn="ctr" rtl="0">
              <a:spcBef>
                <a:spcPts val="0"/>
              </a:spcBef>
              <a:buNone/>
            </a:pPr>
            <a:r>
              <a:rPr lang="en-US" sz="1000" b="1" i="0" u="none" strike="noStrike" cap="none" dirty="0">
                <a:solidFill>
                  <a:srgbClr val="FFFFFF"/>
                </a:solidFill>
                <a:latin typeface="Arial"/>
                <a:ea typeface="Arial"/>
                <a:cs typeface="Arial"/>
                <a:sym typeface="Arial"/>
              </a:rPr>
              <a:t>(</a:t>
            </a:r>
            <a:r>
              <a:rPr lang="en-US" sz="1000" b="1" dirty="0">
                <a:solidFill>
                  <a:srgbClr val="FFFFFF"/>
                </a:solidFill>
              </a:rPr>
              <a:t>Week of 4/7)</a:t>
            </a:r>
          </a:p>
        </p:txBody>
      </p:sp>
      <p:sp>
        <p:nvSpPr>
          <p:cNvPr id="22" name="Shape 265">
            <a:extLst>
              <a:ext uri="{FF2B5EF4-FFF2-40B4-BE49-F238E27FC236}">
                <a16:creationId xmlns:a16="http://schemas.microsoft.com/office/drawing/2014/main" id="{89B22D04-6479-4615-BA4E-621370964F27}"/>
              </a:ext>
            </a:extLst>
          </p:cNvPr>
          <p:cNvSpPr/>
          <p:nvPr/>
        </p:nvSpPr>
        <p:spPr>
          <a:xfrm>
            <a:off x="6372235" y="5000530"/>
            <a:ext cx="2060443" cy="748638"/>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dirty="0">
                <a:solidFill>
                  <a:schemeClr val="dk1"/>
                </a:solidFill>
              </a:rPr>
              <a:t>Suggestions for other students and meetups related to preferences</a:t>
            </a:r>
          </a:p>
          <a:p>
            <a:pPr marL="342900" marR="0" lvl="0" indent="-171450" algn="l" rtl="0">
              <a:spcBef>
                <a:spcPts val="0"/>
              </a:spcBef>
              <a:buClr>
                <a:schemeClr val="dk1"/>
              </a:buClr>
              <a:buSzPts val="900"/>
              <a:buFont typeface="Arial" panose="020B0604020202020204" pitchFamily="34" charset="0"/>
              <a:buChar char="•"/>
            </a:pPr>
            <a:r>
              <a:rPr lang="en-US" sz="1000" dirty="0">
                <a:solidFill>
                  <a:schemeClr val="dk1"/>
                </a:solidFill>
              </a:rPr>
              <a:t>Reminders before meetups</a:t>
            </a:r>
          </a:p>
          <a:p>
            <a:pPr marL="342900" indent="-171450">
              <a:buClr>
                <a:schemeClr val="dk1"/>
              </a:buClr>
              <a:buSzPts val="900"/>
              <a:buFont typeface="Arial" panose="020B0604020202020204" pitchFamily="34" charset="0"/>
              <a:buChar char="•"/>
            </a:pPr>
            <a:r>
              <a:rPr lang="en-US" sz="1000" dirty="0">
                <a:solidFill>
                  <a:schemeClr val="dk1"/>
                </a:solidFill>
              </a:rPr>
              <a:t>Rating the tutors after meetups</a:t>
            </a:r>
          </a:p>
        </p:txBody>
      </p:sp>
      <p:sp>
        <p:nvSpPr>
          <p:cNvPr id="20" name="Shape 279">
            <a:extLst>
              <a:ext uri="{FF2B5EF4-FFF2-40B4-BE49-F238E27FC236}">
                <a16:creationId xmlns:a16="http://schemas.microsoft.com/office/drawing/2014/main" id="{2DDE0D47-06BD-4594-B2B3-C8C33AA9620F}"/>
              </a:ext>
            </a:extLst>
          </p:cNvPr>
          <p:cNvSpPr/>
          <p:nvPr/>
        </p:nvSpPr>
        <p:spPr>
          <a:xfrm>
            <a:off x="1057069" y="3506632"/>
            <a:ext cx="243000" cy="208200"/>
          </a:xfrm>
          <a:prstGeom prst="star5">
            <a:avLst>
              <a:gd name="adj" fmla="val 19098"/>
              <a:gd name="hf" fmla="val 105146"/>
              <a:gd name="vf" fmla="val 110557"/>
            </a:avLst>
          </a:prstGeom>
          <a:solidFill>
            <a:schemeClr val="accent1"/>
          </a:solidFill>
          <a:ln w="9525" cap="flat" cmpd="sng">
            <a:solidFill>
              <a:schemeClr val="accent5"/>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FED9323-BC41-433E-A06A-F71B36D7C248}"/>
              </a:ext>
            </a:extLst>
          </p:cNvPr>
          <p:cNvSpPr txBox="1"/>
          <p:nvPr/>
        </p:nvSpPr>
        <p:spPr>
          <a:xfrm>
            <a:off x="698019" y="3755501"/>
            <a:ext cx="811124" cy="553998"/>
          </a:xfrm>
          <a:prstGeom prst="rect">
            <a:avLst/>
          </a:prstGeom>
          <a:noFill/>
        </p:spPr>
        <p:txBody>
          <a:bodyPr wrap="square" rtlCol="0">
            <a:spAutoFit/>
          </a:bodyPr>
          <a:lstStyle/>
          <a:p>
            <a:pPr algn="ctr"/>
            <a:r>
              <a:rPr lang="en-US" sz="1000" dirty="0"/>
              <a:t>Project Kickoff</a:t>
            </a:r>
          </a:p>
          <a:p>
            <a:pPr algn="ctr"/>
            <a:r>
              <a:rPr lang="en-US" sz="1000" dirty="0"/>
              <a:t>(1/23)</a:t>
            </a:r>
          </a:p>
        </p:txBody>
      </p:sp>
      <p:sp>
        <p:nvSpPr>
          <p:cNvPr id="14" name="Shape 257">
            <a:extLst>
              <a:ext uri="{FF2B5EF4-FFF2-40B4-BE49-F238E27FC236}">
                <a16:creationId xmlns:a16="http://schemas.microsoft.com/office/drawing/2014/main" id="{4F554C1B-F4DD-4CDA-8703-8EB7E778DF24}"/>
              </a:ext>
            </a:extLst>
          </p:cNvPr>
          <p:cNvSpPr/>
          <p:nvPr/>
        </p:nvSpPr>
        <p:spPr>
          <a:xfrm>
            <a:off x="9329671" y="5067198"/>
            <a:ext cx="2587292"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dirty="0">
                <a:solidFill>
                  <a:srgbClr val="FFFFFF"/>
                </a:solidFill>
                <a:latin typeface="Arial"/>
                <a:ea typeface="Arial"/>
                <a:cs typeface="Arial"/>
                <a:sym typeface="Arial"/>
              </a:rPr>
              <a:t>MILESTONE 4</a:t>
            </a:r>
          </a:p>
          <a:p>
            <a:pPr marL="0" marR="0" lvl="0" indent="0" algn="ctr" rtl="0">
              <a:spcBef>
                <a:spcPts val="0"/>
              </a:spcBef>
              <a:buNone/>
            </a:pPr>
            <a:r>
              <a:rPr lang="en-US" sz="1000" b="1" i="0" u="none" strike="noStrike" cap="none" dirty="0">
                <a:solidFill>
                  <a:srgbClr val="FFFFFF"/>
                </a:solidFill>
                <a:latin typeface="Arial"/>
                <a:ea typeface="Arial"/>
                <a:cs typeface="Arial"/>
                <a:sym typeface="Arial"/>
              </a:rPr>
              <a:t>Due at Final Presentation </a:t>
            </a:r>
          </a:p>
          <a:p>
            <a:pPr marL="0" marR="0" lvl="0" indent="0" algn="ctr" rtl="0">
              <a:spcBef>
                <a:spcPts val="0"/>
              </a:spcBef>
              <a:buNone/>
            </a:pPr>
            <a:r>
              <a:rPr lang="en-US" sz="1000" b="1" i="0" u="none" strike="noStrike" cap="none" dirty="0">
                <a:solidFill>
                  <a:srgbClr val="FFFFFF"/>
                </a:solidFill>
                <a:latin typeface="Arial"/>
                <a:ea typeface="Arial"/>
                <a:cs typeface="Arial"/>
                <a:sym typeface="Arial"/>
              </a:rPr>
              <a:t>(4/30)</a:t>
            </a:r>
          </a:p>
        </p:txBody>
      </p:sp>
      <p:sp>
        <p:nvSpPr>
          <p:cNvPr id="19" name="Shape 262">
            <a:extLst>
              <a:ext uri="{FF2B5EF4-FFF2-40B4-BE49-F238E27FC236}">
                <a16:creationId xmlns:a16="http://schemas.microsoft.com/office/drawing/2014/main" id="{0865F7B9-E5F2-47EE-8E96-66FD7BD22AFF}"/>
              </a:ext>
            </a:extLst>
          </p:cNvPr>
          <p:cNvSpPr/>
          <p:nvPr/>
        </p:nvSpPr>
        <p:spPr>
          <a:xfrm>
            <a:off x="9189222" y="5585615"/>
            <a:ext cx="1563600" cy="480300"/>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Security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Final UX</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Bonus features</a:t>
            </a:r>
          </a:p>
          <a:p>
            <a:pPr marL="171450" marR="0" lvl="0" indent="-171450" algn="l" rtl="0">
              <a:spcBef>
                <a:spcPts val="0"/>
              </a:spcBef>
              <a:spcAft>
                <a:spcPts val="0"/>
              </a:spcAft>
              <a:buClr>
                <a:schemeClr val="dk1"/>
              </a:buClr>
              <a:buSzPts val="900"/>
              <a:buFont typeface="Arial" panose="020B0604020202020204" pitchFamily="34" charset="0"/>
              <a:buChar char="•"/>
            </a:pPr>
            <a:endParaRPr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4344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5CCECE-6D33-EE7B-F08A-44FA04C1B4F2}"/>
              </a:ext>
            </a:extLst>
          </p:cNvPr>
          <p:cNvSpPr>
            <a:spLocks noGrp="1"/>
          </p:cNvSpPr>
          <p:nvPr>
            <p:ph type="sldNum" sz="quarter" idx="12"/>
          </p:nvPr>
        </p:nvSpPr>
        <p:spPr/>
        <p:txBody>
          <a:bodyPr/>
          <a:lstStyle/>
          <a:p>
            <a:fld id="{C9AD01CE-CB8F-7A49-8665-9EAB82922D6D}" type="slidenum">
              <a:rPr lang="en-US" smtClean="0"/>
              <a:pPr/>
              <a:t>8</a:t>
            </a:fld>
            <a:endParaRPr lang="en-US"/>
          </a:p>
        </p:txBody>
      </p:sp>
      <p:sp>
        <p:nvSpPr>
          <p:cNvPr id="11" name="Text Placeholder 10">
            <a:extLst>
              <a:ext uri="{FF2B5EF4-FFF2-40B4-BE49-F238E27FC236}">
                <a16:creationId xmlns:a16="http://schemas.microsoft.com/office/drawing/2014/main" id="{6582BAFE-EC67-9B44-0184-DE07F06EFA2E}"/>
              </a:ext>
            </a:extLst>
          </p:cNvPr>
          <p:cNvSpPr>
            <a:spLocks noGrp="1"/>
          </p:cNvSpPr>
          <p:nvPr>
            <p:ph type="body" sz="quarter" idx="32"/>
          </p:nvPr>
        </p:nvSpPr>
        <p:spPr/>
        <p:txBody>
          <a:bodyPr/>
          <a:lstStyle/>
          <a:p>
            <a:r>
              <a:rPr lang="en-US" dirty="0"/>
              <a:t>Best practices</a:t>
            </a:r>
          </a:p>
        </p:txBody>
      </p:sp>
      <p:sp>
        <p:nvSpPr>
          <p:cNvPr id="9" name="Text Placeholder 8">
            <a:extLst>
              <a:ext uri="{FF2B5EF4-FFF2-40B4-BE49-F238E27FC236}">
                <a16:creationId xmlns:a16="http://schemas.microsoft.com/office/drawing/2014/main" id="{E4ADA616-4646-3198-5BAC-601943EDBCB1}"/>
              </a:ext>
            </a:extLst>
          </p:cNvPr>
          <p:cNvSpPr>
            <a:spLocks noGrp="1"/>
          </p:cNvSpPr>
          <p:nvPr>
            <p:ph type="body" sz="quarter" idx="15"/>
          </p:nvPr>
        </p:nvSpPr>
        <p:spPr/>
        <p:txBody>
          <a:bodyPr/>
          <a:lstStyle/>
          <a:p>
            <a:r>
              <a:rPr lang="en-US" dirty="0"/>
              <a:t>Contact</a:t>
            </a:r>
          </a:p>
        </p:txBody>
      </p:sp>
      <p:sp>
        <p:nvSpPr>
          <p:cNvPr id="8" name="Text Placeholder 7">
            <a:extLst>
              <a:ext uri="{FF2B5EF4-FFF2-40B4-BE49-F238E27FC236}">
                <a16:creationId xmlns:a16="http://schemas.microsoft.com/office/drawing/2014/main" id="{4C406C3A-2BEA-B7FC-A0BB-A6AE7CE4ED69}"/>
              </a:ext>
            </a:extLst>
          </p:cNvPr>
          <p:cNvSpPr>
            <a:spLocks noGrp="1"/>
          </p:cNvSpPr>
          <p:nvPr>
            <p:ph type="body" sz="quarter" idx="13"/>
          </p:nvPr>
        </p:nvSpPr>
        <p:spPr/>
        <p:txBody>
          <a:bodyPr/>
          <a:lstStyle/>
          <a:p>
            <a:r>
              <a:rPr lang="en-US" dirty="0"/>
              <a:t>Collaboration between mentors and teams will occur through Slack chats and weekly scrum meetings.</a:t>
            </a:r>
          </a:p>
        </p:txBody>
      </p:sp>
      <p:sp>
        <p:nvSpPr>
          <p:cNvPr id="7" name="Title 6">
            <a:extLst>
              <a:ext uri="{FF2B5EF4-FFF2-40B4-BE49-F238E27FC236}">
                <a16:creationId xmlns:a16="http://schemas.microsoft.com/office/drawing/2014/main" id="{9F9E2550-3920-8676-E6ED-D7926BCFE31A}"/>
              </a:ext>
            </a:extLst>
          </p:cNvPr>
          <p:cNvSpPr>
            <a:spLocks noGrp="1"/>
          </p:cNvSpPr>
          <p:nvPr>
            <p:ph type="title"/>
          </p:nvPr>
        </p:nvSpPr>
        <p:spPr/>
        <p:txBody>
          <a:bodyPr/>
          <a:lstStyle/>
          <a:p>
            <a:r>
              <a:rPr lang="en-US" dirty="0"/>
              <a:t>MENTOR/TEAM COLLABORATION</a:t>
            </a:r>
          </a:p>
        </p:txBody>
      </p:sp>
      <p:sp>
        <p:nvSpPr>
          <p:cNvPr id="10" name="Text Placeholder 9">
            <a:extLst>
              <a:ext uri="{FF2B5EF4-FFF2-40B4-BE49-F238E27FC236}">
                <a16:creationId xmlns:a16="http://schemas.microsoft.com/office/drawing/2014/main" id="{6E26133B-3DB8-7646-D46E-5795487DCECB}"/>
              </a:ext>
            </a:extLst>
          </p:cNvPr>
          <p:cNvSpPr>
            <a:spLocks noGrp="1"/>
          </p:cNvSpPr>
          <p:nvPr>
            <p:ph type="body" sz="quarter" idx="30"/>
          </p:nvPr>
        </p:nvSpPr>
        <p:spPr/>
        <p:txBody>
          <a:bodyPr/>
          <a:lstStyle/>
          <a:p>
            <a:r>
              <a:rPr lang="en-US" dirty="0"/>
              <a:t>Offline collaboration will primarily occur through your team’s dedicated Slack channel</a:t>
            </a:r>
          </a:p>
          <a:p>
            <a:r>
              <a:rPr lang="en-US" dirty="0"/>
              <a:t>Weekly scrum meetings will take place on </a:t>
            </a:r>
            <a:r>
              <a:rPr lang="en-US" b="1" dirty="0"/>
              <a:t>Wednesday evenings</a:t>
            </a:r>
            <a:r>
              <a:rPr lang="en-US" dirty="0"/>
              <a:t>. Each team will have a 20-minute time slot:</a:t>
            </a:r>
          </a:p>
          <a:p>
            <a:pPr lvl="1"/>
            <a:r>
              <a:rPr lang="en-US" dirty="0"/>
              <a:t>Team 1: 5:00-5:20pm</a:t>
            </a:r>
          </a:p>
          <a:p>
            <a:pPr lvl="1"/>
            <a:r>
              <a:rPr lang="en-US" dirty="0"/>
              <a:t>Team 2: 5:20-5:40pm</a:t>
            </a:r>
          </a:p>
          <a:p>
            <a:pPr lvl="1"/>
            <a:r>
              <a:rPr lang="en-US" dirty="0"/>
              <a:t>Team 3: 5:40-6:00pm</a:t>
            </a:r>
          </a:p>
          <a:p>
            <a:r>
              <a:rPr lang="en-US" dirty="0"/>
              <a:t>In each scrum meeting, teams will:</a:t>
            </a:r>
          </a:p>
          <a:p>
            <a:pPr lvl="1"/>
            <a:r>
              <a:rPr lang="en-US" dirty="0"/>
              <a:t>Discuss progress for the week and plans for next week</a:t>
            </a:r>
          </a:p>
          <a:p>
            <a:pPr lvl="1"/>
            <a:r>
              <a:rPr lang="en-US" dirty="0"/>
              <a:t>Review and discuss any artifacts or deliverables due that week (send artifacts in your team’s Slack channel by Tuesday so mentors have a chance to review)</a:t>
            </a:r>
          </a:p>
          <a:p>
            <a:pPr lvl="1"/>
            <a:r>
              <a:rPr lang="en-US" dirty="0"/>
              <a:t>Provide a brief demo of new functionality</a:t>
            </a:r>
          </a:p>
          <a:p>
            <a:pPr lvl="1"/>
            <a:r>
              <a:rPr lang="en-US" dirty="0"/>
              <a:t>Ask mentors questions to clarify their understanding</a:t>
            </a:r>
          </a:p>
          <a:p>
            <a:endParaRPr lang="en-US" dirty="0"/>
          </a:p>
        </p:txBody>
      </p:sp>
      <p:sp>
        <p:nvSpPr>
          <p:cNvPr id="12" name="Text Placeholder 11">
            <a:extLst>
              <a:ext uri="{FF2B5EF4-FFF2-40B4-BE49-F238E27FC236}">
                <a16:creationId xmlns:a16="http://schemas.microsoft.com/office/drawing/2014/main" id="{9B82A021-C820-130E-D22F-012988C8C945}"/>
              </a:ext>
            </a:extLst>
          </p:cNvPr>
          <p:cNvSpPr>
            <a:spLocks noGrp="1"/>
          </p:cNvSpPr>
          <p:nvPr>
            <p:ph type="body" sz="quarter" idx="33"/>
          </p:nvPr>
        </p:nvSpPr>
        <p:spPr/>
        <p:txBody>
          <a:bodyPr/>
          <a:lstStyle/>
          <a:p>
            <a:r>
              <a:rPr lang="en-US" dirty="0"/>
              <a:t>Come prepared to scrums with specific questions (e.g., requirement clarifications, technical questions about Spring, APIs, etc.) to discuss </a:t>
            </a:r>
          </a:p>
          <a:p>
            <a:r>
              <a:rPr lang="en-US" dirty="0"/>
              <a:t>When your team has a question, send it in your Slack channel so that the mentors and/or class TA can help answer it</a:t>
            </a:r>
          </a:p>
          <a:p>
            <a:r>
              <a:rPr lang="en-US" dirty="0"/>
              <a:t>If you need to miss a scrum meeting, send your update in chat ahead of time</a:t>
            </a:r>
          </a:p>
          <a:p>
            <a:r>
              <a:rPr lang="en-US" dirty="0"/>
              <a:t>Take advantage of your mentors’ expertise and experience</a:t>
            </a:r>
          </a:p>
        </p:txBody>
      </p:sp>
    </p:spTree>
    <p:extLst>
      <p:ext uri="{BB962C8B-B14F-4D97-AF65-F5344CB8AC3E}">
        <p14:creationId xmlns:p14="http://schemas.microsoft.com/office/powerpoint/2010/main" val="1979867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4A832-DC94-40E6-B334-60DA233BA9FC}"/>
              </a:ext>
            </a:extLst>
          </p:cNvPr>
          <p:cNvSpPr>
            <a:spLocks noGrp="1"/>
          </p:cNvSpPr>
          <p:nvPr>
            <p:ph type="body" sz="quarter" idx="10"/>
          </p:nvPr>
        </p:nvSpPr>
        <p:spPr/>
        <p:txBody>
          <a:bodyPr/>
          <a:lstStyle/>
          <a:p>
            <a:r>
              <a:rPr lang="en-US" dirty="0"/>
              <a:t>Technology Stack</a:t>
            </a:r>
          </a:p>
        </p:txBody>
      </p:sp>
      <p:sp>
        <p:nvSpPr>
          <p:cNvPr id="3" name="Slide Number Placeholder 2">
            <a:extLst>
              <a:ext uri="{FF2B5EF4-FFF2-40B4-BE49-F238E27FC236}">
                <a16:creationId xmlns:a16="http://schemas.microsoft.com/office/drawing/2014/main" id="{A41AD5DE-4018-4324-A6EB-51EAC034A458}"/>
              </a:ext>
            </a:extLst>
          </p:cNvPr>
          <p:cNvSpPr>
            <a:spLocks noGrp="1"/>
          </p:cNvSpPr>
          <p:nvPr>
            <p:ph type="sldNum" sz="quarter" idx="13"/>
          </p:nvPr>
        </p:nvSpPr>
        <p:spPr/>
        <p:txBody>
          <a:bodyPr/>
          <a:lstStyle/>
          <a:p>
            <a:fld id="{C9AD01CE-CB8F-7A49-8665-9EAB82922D6D}" type="slidenum">
              <a:rPr lang="en-US" smtClean="0"/>
              <a:pPr/>
              <a:t>9</a:t>
            </a:fld>
            <a:endParaRPr lang="en-US"/>
          </a:p>
        </p:txBody>
      </p:sp>
    </p:spTree>
    <p:extLst>
      <p:ext uri="{BB962C8B-B14F-4D97-AF65-F5344CB8AC3E}">
        <p14:creationId xmlns:p14="http://schemas.microsoft.com/office/powerpoint/2010/main" val="3930778345"/>
      </p:ext>
    </p:extLst>
  </p:cSld>
  <p:clrMapOvr>
    <a:masterClrMapping/>
  </p:clrMapOvr>
</p:sld>
</file>

<file path=ppt/theme/theme1.xml><?xml version="1.0" encoding="utf-8"?>
<a:theme xmlns:a="http://schemas.openxmlformats.org/drawingml/2006/main" name="Title">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ase Study">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Quote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genda and Table of Content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Break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reak The Mold">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io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ddd0d5-9b79-4b0d-b88b-7e5de9b48fed">
      <Terms xmlns="http://schemas.microsoft.com/office/infopath/2007/PartnerControls"/>
    </lcf76f155ced4ddcb4097134ff3c332f>
    <TaxCatchAll xmlns="02d12187-754c-41a9-9e93-c3e1cfacc15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CA50042C73074EB940F6EB0BE98E98" ma:contentTypeVersion="16" ma:contentTypeDescription="Create a new document." ma:contentTypeScope="" ma:versionID="137ea40a5ac448caffe02398d7c64b65">
  <xsd:schema xmlns:xsd="http://www.w3.org/2001/XMLSchema" xmlns:xs="http://www.w3.org/2001/XMLSchema" xmlns:p="http://schemas.microsoft.com/office/2006/metadata/properties" xmlns:ns2="f5ddd0d5-9b79-4b0d-b88b-7e5de9b48fed" xmlns:ns3="16b55599-95e6-4b46-89b3-480569b6ca5e" xmlns:ns4="02d12187-754c-41a9-9e93-c3e1cfacc155" targetNamespace="http://schemas.microsoft.com/office/2006/metadata/properties" ma:root="true" ma:fieldsID="327cd71a7c1870cae15f7a8cd6d0b147" ns2:_="" ns3:_="" ns4:_="">
    <xsd:import namespace="f5ddd0d5-9b79-4b0d-b88b-7e5de9b48fed"/>
    <xsd:import namespace="16b55599-95e6-4b46-89b3-480569b6ca5e"/>
    <xsd:import namespace="02d12187-754c-41a9-9e93-c3e1cfacc15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ddd0d5-9b79-4b0d-b88b-7e5de9b48f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b55599-95e6-4b46-89b3-480569b6ca5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d12187-754c-41a9-9e93-c3e1cfacc15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3b399cc-6302-4ff5-9228-594b77b977c1}" ma:internalName="TaxCatchAll" ma:showField="CatchAllData" ma:web="16b55599-95e6-4b46-89b3-480569b6ca5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974FCE-17FF-4CAE-9157-B646DEF7F6AA}">
  <ds:schemaRefs>
    <ds:schemaRef ds:uri="http://schemas.microsoft.com/sharepoint/v3/contenttype/forms"/>
  </ds:schemaRefs>
</ds:datastoreItem>
</file>

<file path=customXml/itemProps2.xml><?xml version="1.0" encoding="utf-8"?>
<ds:datastoreItem xmlns:ds="http://schemas.openxmlformats.org/officeDocument/2006/customXml" ds:itemID="{44CD5786-8D1E-417E-86F8-00E5D8447E48}">
  <ds:schemaRefs>
    <ds:schemaRef ds:uri="02d12187-754c-41a9-9e93-c3e1cfacc155"/>
    <ds:schemaRef ds:uri="16b55599-95e6-4b46-89b3-480569b6ca5e"/>
    <ds:schemaRef ds:uri="f5ddd0d5-9b79-4b0d-b88b-7e5de9b48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EE7F8A1-8939-4C1B-9D18-506991AE8DF9}">
  <ds:schemaRefs>
    <ds:schemaRef ds:uri="02d12187-754c-41a9-9e93-c3e1cfacc155"/>
    <ds:schemaRef ds:uri="16b55599-95e6-4b46-89b3-480569b6ca5e"/>
    <ds:schemaRef ds:uri="f5ddd0d5-9b79-4b0d-b88b-7e5de9b48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173</TotalTime>
  <Words>1753</Words>
  <Application>Microsoft Macintosh PowerPoint</Application>
  <PresentationFormat>Widescreen</PresentationFormat>
  <Paragraphs>177</Paragraphs>
  <Slides>17</Slides>
  <Notes>5</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17</vt:i4>
      </vt:variant>
    </vt:vector>
  </HeadingPairs>
  <TitlesOfParts>
    <vt:vector size="37" baseType="lpstr">
      <vt:lpstr>Roboto-Regular</vt:lpstr>
      <vt:lpstr>Google Sans</vt:lpstr>
      <vt:lpstr>Wingdings</vt:lpstr>
      <vt:lpstr>Source Serif Pro</vt:lpstr>
      <vt:lpstr>Calibri</vt:lpstr>
      <vt:lpstr>Noto Sans Symbols</vt:lpstr>
      <vt:lpstr>Arial</vt:lpstr>
      <vt:lpstr>Source Serif Pro Semibold</vt:lpstr>
      <vt:lpstr>Lato Light</vt:lpstr>
      <vt:lpstr>Lato</vt:lpstr>
      <vt:lpstr>Source Serif Pro Semibold</vt:lpstr>
      <vt:lpstr>Lato Black</vt:lpstr>
      <vt:lpstr>Title</vt:lpstr>
      <vt:lpstr>Content</vt:lpstr>
      <vt:lpstr>Case Study</vt:lpstr>
      <vt:lpstr>Quotes</vt:lpstr>
      <vt:lpstr>Agenda and Table of Contents</vt:lpstr>
      <vt:lpstr>Section Breaks</vt:lpstr>
      <vt:lpstr>Break The Mold</vt:lpstr>
      <vt:lpstr>Bios</vt:lpstr>
      <vt:lpstr>PowerPoint Presentation</vt:lpstr>
      <vt:lpstr>PowerPoint Presentation</vt:lpstr>
      <vt:lpstr>OUR TEAM</vt:lpstr>
      <vt:lpstr>OUR TEAM</vt:lpstr>
      <vt:lpstr>PowerPoint Presentation</vt:lpstr>
      <vt:lpstr>EXPECTATIONS</vt:lpstr>
      <vt:lpstr>PROJECT OVERVIEW</vt:lpstr>
      <vt:lpstr>MENTOR/TEAM COLLABORATION</vt:lpstr>
      <vt:lpstr>PowerPoint Presentation</vt:lpstr>
      <vt:lpstr>TECHNOLOGY STACK</vt:lpstr>
      <vt:lpstr>TECHNOLOGY STACK</vt:lpstr>
      <vt:lpstr>TECHNOLOGY STACK</vt:lpstr>
      <vt:lpstr>TECHNOLOGY STACK</vt:lpstr>
      <vt:lpstr>TECHNOLOGY STACK</vt:lpstr>
      <vt:lpstr>TECHNOLOGY STACK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Johnson</dc:creator>
  <cp:lastModifiedBy>Matthew McCaskill (Credera)</cp:lastModifiedBy>
  <cp:revision>23</cp:revision>
  <dcterms:created xsi:type="dcterms:W3CDTF">2019-12-04T13:36:39Z</dcterms:created>
  <dcterms:modified xsi:type="dcterms:W3CDTF">2024-01-22T19:27:06Z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actice">
    <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xd_Signature">
    <vt:bool>false</vt:bool>
  </property>
  <property fmtid="{D5CDD505-2E9C-101B-9397-08002B2CF9AE}" pid="7" name="ContentTypeId">
    <vt:lpwstr>0x010100F6CA50042C73074EB940F6EB0BE98E98</vt:lpwstr>
  </property>
  <property fmtid="{D5CDD505-2E9C-101B-9397-08002B2CF9AE}" pid="8" name="MediaServiceImageTags">
    <vt:lpwstr/>
  </property>
</Properties>
</file>